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7" r:id="rId4"/>
    <p:sldId id="260" r:id="rId5"/>
    <p:sldId id="270" r:id="rId6"/>
    <p:sldId id="261" r:id="rId7"/>
    <p:sldId id="263" r:id="rId8"/>
    <p:sldId id="264" r:id="rId9"/>
    <p:sldId id="280" r:id="rId10"/>
    <p:sldId id="265" r:id="rId11"/>
    <p:sldId id="281" r:id="rId12"/>
    <p:sldId id="278" r:id="rId13"/>
    <p:sldId id="267" r:id="rId14"/>
    <p:sldId id="272" r:id="rId15"/>
    <p:sldId id="277" r:id="rId16"/>
    <p:sldId id="274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590" autoAdjust="0"/>
  </p:normalViewPr>
  <p:slideViewPr>
    <p:cSldViewPr snapToGrid="0">
      <p:cViewPr varScale="1">
        <p:scale>
          <a:sx n="50" d="100"/>
          <a:sy n="50" d="100"/>
        </p:scale>
        <p:origin x="-99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63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23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537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65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47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80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816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962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948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047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431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8ED9-BDE8-4F99-87F9-7AAAA01D99F4}" type="datetimeFigureOut">
              <a:rPr lang="nb-NO" smtClean="0"/>
              <a:t>17.02.2018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4723-5274-4EFC-939E-B0AA2EBBB313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443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10145" y="1101581"/>
            <a:ext cx="9144000" cy="2387600"/>
          </a:xfrm>
        </p:spPr>
        <p:txBody>
          <a:bodyPr/>
          <a:lstStyle/>
          <a:p>
            <a:r>
              <a:rPr lang="nb-NO" dirty="0"/>
              <a:t>Base-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61" y="0"/>
            <a:ext cx="9270671" cy="695300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133109" y="3761509"/>
            <a:ext cx="45823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BASE jumping in Norway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-some aspects  for the rescue…</a:t>
            </a:r>
          </a:p>
          <a:p>
            <a:r>
              <a:rPr lang="en-US" dirty="0">
                <a:solidFill>
                  <a:schemeClr val="bg2"/>
                </a:solidFill>
              </a:rPr>
              <a:t>Dan Halvorsen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Rescue</a:t>
            </a:r>
            <a:r>
              <a:rPr lang="nb-NO" sz="4000" dirty="0"/>
              <a:t>:</a:t>
            </a:r>
          </a:p>
        </p:txBody>
      </p:sp>
      <p:pic>
        <p:nvPicPr>
          <p:cNvPr id="6146" name="Picture 2" descr="(Foto: Øystein Talberg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5080" y="289719"/>
            <a:ext cx="4029627" cy="64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 (and dangerous) access to the victim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the victim alive or dead ?</a:t>
            </a:r>
          </a:p>
          <a:p>
            <a:r>
              <a:rPr lang="en-US" sz="2400" dirty="0"/>
              <a:t>	-</a:t>
            </a:r>
            <a:r>
              <a:rPr lang="en-US" sz="2400" b="1" i="1" dirty="0"/>
              <a:t>difficult decision </a:t>
            </a:r>
            <a:r>
              <a:rPr lang="en-US" sz="2400" dirty="0"/>
              <a:t>from 	the helicopter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victims (dead)blown away from helicopter downwash </a:t>
            </a:r>
          </a:p>
        </p:txBody>
      </p:sp>
    </p:spTree>
    <p:extLst>
      <p:ext uri="{BB962C8B-B14F-4D97-AF65-F5344CB8AC3E}">
        <p14:creationId xmlns:p14="http://schemas.microsoft.com/office/powerpoint/2010/main" val="23185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PLAY SLIDE 11 VIDEO HERE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1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at-fil-01.alpha.hn-ikt.no\ansatte\dan.halvorsen\My Pictures\redningsteknisk\Basehopper  stabb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06" y="290946"/>
            <a:ext cx="8423562" cy="63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971306" y="4179977"/>
            <a:ext cx="530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Alive</a:t>
            </a:r>
            <a:r>
              <a:rPr lang="nb-NO" sz="4800" dirty="0">
                <a:solidFill>
                  <a:schemeClr val="bg1"/>
                </a:solidFill>
              </a:rPr>
              <a:t>  ?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743202" y="5314806"/>
            <a:ext cx="4536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>
                <a:solidFill>
                  <a:schemeClr val="bg1"/>
                </a:solidFill>
              </a:rPr>
              <a:t>….or not</a:t>
            </a:r>
          </a:p>
        </p:txBody>
      </p:sp>
    </p:spTree>
    <p:extLst>
      <p:ext uri="{BB962C8B-B14F-4D97-AF65-F5344CB8AC3E}">
        <p14:creationId xmlns:p14="http://schemas.microsoft.com/office/powerpoint/2010/main" val="17145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794" y="778967"/>
            <a:ext cx="4561545" cy="2556866"/>
          </a:xfrm>
          <a:prstGeom prst="rect">
            <a:avLst/>
          </a:prstGeom>
        </p:spPr>
      </p:pic>
      <p:pic>
        <p:nvPicPr>
          <p:cNvPr id="7170" name="Picture 2" descr="http://www.andalsnes-avis.no/incoming/article4941631.ece/ALTERNATES/w980-default/20101011-155434-pic-616556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 r="16982"/>
          <a:stretch/>
        </p:blipFill>
        <p:spPr bwMode="auto">
          <a:xfrm>
            <a:off x="2037685" y="3260884"/>
            <a:ext cx="4934585" cy="33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&lt;p&gt;MØTTE VEGGEN: Basehopperen ble hengende 70-80 meter over steinrøysa nedenfor fjellet Midgarden. Klippen det ble hoppet fra er 150 meter høy.&lt;/p&g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45" y="135082"/>
            <a:ext cx="62293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ORE STYRKER: Mange bidrar i redningsaksjonen på Nordmøre. Foto: Lars Smisethjell / Åndalsnes av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1710" y="1448790"/>
            <a:ext cx="5665652" cy="36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Local</a:t>
            </a:r>
            <a:r>
              <a:rPr lang="nb-NO" sz="2400" dirty="0"/>
              <a:t> </a:t>
            </a:r>
            <a:r>
              <a:rPr lang="en-US" sz="2400" dirty="0"/>
              <a:t>demands</a:t>
            </a:r>
            <a:r>
              <a:rPr lang="nb-NO" sz="2400" dirty="0"/>
              <a:t> for a </a:t>
            </a:r>
            <a:r>
              <a:rPr lang="en-US" sz="2400" dirty="0"/>
              <a:t>regulation</a:t>
            </a:r>
            <a:r>
              <a:rPr lang="nb-NO" sz="2400" dirty="0"/>
              <a:t> or </a:t>
            </a:r>
            <a:r>
              <a:rPr lang="en-US" sz="2400" dirty="0"/>
              <a:t>prohibition of BASE jumping</a:t>
            </a:r>
          </a:p>
          <a:p>
            <a:endParaRPr lang="nb-NO" sz="2400" dirty="0"/>
          </a:p>
          <a:p>
            <a:r>
              <a:rPr lang="nb-NO" sz="2400" dirty="0"/>
              <a:t>The </a:t>
            </a:r>
            <a:r>
              <a:rPr lang="en-US" sz="2400" dirty="0"/>
              <a:t>local </a:t>
            </a:r>
            <a:r>
              <a:rPr lang="nb-NO" sz="2400" dirty="0"/>
              <a:t> Mayor: « ask for a </a:t>
            </a:r>
            <a:r>
              <a:rPr lang="en-US" sz="2400" dirty="0"/>
              <a:t>regulation</a:t>
            </a:r>
            <a:r>
              <a:rPr lang="nb-NO" sz="2400" dirty="0"/>
              <a:t> and to stop BASE </a:t>
            </a:r>
            <a:r>
              <a:rPr lang="en-US" sz="2400" dirty="0"/>
              <a:t>jumping…”</a:t>
            </a:r>
          </a:p>
          <a:p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28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lderesultat for basehopper dø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-2919" r="-1"/>
          <a:stretch/>
        </p:blipFill>
        <p:spPr bwMode="auto">
          <a:xfrm>
            <a:off x="6744099" y="685961"/>
            <a:ext cx="5447901" cy="46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30628" y="831273"/>
            <a:ext cx="68035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To be discussed</a:t>
            </a:r>
            <a:r>
              <a:rPr lang="en-US" sz="40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“guidelines” concerning rescue</a:t>
            </a:r>
          </a:p>
          <a:p>
            <a:r>
              <a:rPr lang="en-US" sz="2400" dirty="0"/>
              <a:t> of people with a parachute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a recon flight (keep distance to the parachute)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a plan – helicopter crew, alpine rescue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Secure the victim ( wrap the parachute)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the evacuation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SAFETY  FIRST !</a:t>
            </a:r>
          </a:p>
        </p:txBody>
      </p:sp>
    </p:spTree>
    <p:extLst>
      <p:ext uri="{BB962C8B-B14F-4D97-AF65-F5344CB8AC3E}">
        <p14:creationId xmlns:p14="http://schemas.microsoft.com/office/powerpoint/2010/main" val="7393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55" y="0"/>
            <a:ext cx="12551936" cy="6709559"/>
          </a:xfrm>
        </p:spPr>
      </p:pic>
      <p:sp>
        <p:nvSpPr>
          <p:cNvPr id="8" name="TekstSylinder 7"/>
          <p:cNvSpPr txBox="1"/>
          <p:nvPr/>
        </p:nvSpPr>
        <p:spPr>
          <a:xfrm>
            <a:off x="8193973" y="5902036"/>
            <a:ext cx="416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Thanks</a:t>
            </a:r>
            <a:r>
              <a:rPr lang="nb-NO" dirty="0">
                <a:solidFill>
                  <a:schemeClr val="bg1"/>
                </a:solidFill>
              </a:rPr>
              <a:t> to Bjarte Bø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85008" y="415636"/>
            <a:ext cx="40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dh@luftambulansetjenesten.no</a:t>
            </a:r>
          </a:p>
        </p:txBody>
      </p:sp>
    </p:spTree>
    <p:extLst>
      <p:ext uri="{BB962C8B-B14F-4D97-AF65-F5344CB8AC3E}">
        <p14:creationId xmlns:p14="http://schemas.microsoft.com/office/powerpoint/2010/main" val="7915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esultat for basehopp kjer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12" y="228600"/>
            <a:ext cx="9678459" cy="64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7668491" y="4405745"/>
            <a:ext cx="2951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More popular and safer equipment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0243"/>
            <a:ext cx="5029200" cy="28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102" y="273050"/>
            <a:ext cx="4011084" cy="1162050"/>
          </a:xfrm>
        </p:spPr>
        <p:txBody>
          <a:bodyPr>
            <a:normAutofit/>
          </a:bodyPr>
          <a:lstStyle/>
          <a:p>
            <a:r>
              <a:rPr lang="nb-NO" sz="4000" b="1" dirty="0"/>
              <a:t>BASE  jumping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627" y="2248845"/>
            <a:ext cx="6815137" cy="4547242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b-NO" sz="3200" b="1" dirty="0"/>
          </a:p>
          <a:p>
            <a:r>
              <a:rPr lang="en-US" sz="3200" b="1" dirty="0"/>
              <a:t>B</a:t>
            </a:r>
            <a:r>
              <a:rPr lang="en-US" sz="3200" dirty="0"/>
              <a:t>uilding</a:t>
            </a:r>
          </a:p>
          <a:p>
            <a:r>
              <a:rPr lang="nb-NO" sz="3200" b="1" dirty="0"/>
              <a:t>A</a:t>
            </a:r>
            <a:r>
              <a:rPr lang="nb-NO" sz="3200" dirty="0"/>
              <a:t>ntenna</a:t>
            </a:r>
          </a:p>
          <a:p>
            <a:r>
              <a:rPr lang="nb-NO" sz="3200" b="1" dirty="0"/>
              <a:t>S</a:t>
            </a:r>
            <a:r>
              <a:rPr lang="nb-NO" sz="3200" dirty="0"/>
              <a:t>pan (bridge)</a:t>
            </a:r>
          </a:p>
          <a:p>
            <a:r>
              <a:rPr lang="nb-NO" sz="3200" b="1" dirty="0"/>
              <a:t>E</a:t>
            </a:r>
            <a:r>
              <a:rPr lang="nb-NO" sz="3200" dirty="0"/>
              <a:t>arth (Mountains)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219" y="2784379"/>
            <a:ext cx="2563090" cy="3769251"/>
          </a:xfrm>
          <a:prstGeom prst="rect">
            <a:avLst/>
          </a:prstGeom>
        </p:spPr>
      </p:pic>
      <p:pic>
        <p:nvPicPr>
          <p:cNvPr id="1028" name="Picture 4" descr="Bilderesultat for basehopp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06" y="542059"/>
            <a:ext cx="2150829" cy="32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basehopp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36" y="542059"/>
            <a:ext cx="4251664" cy="21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Relatert bil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152" y="1075043"/>
            <a:ext cx="7546848" cy="42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Spectacular Activity: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Filming of the Activity  -from day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High focus in the media</a:t>
            </a:r>
          </a:p>
          <a:p>
            <a:r>
              <a:rPr lang="en-US" sz="2800" dirty="0"/>
              <a:t>Today: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Go-Pro and You 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00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ollveg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7475" y="902525"/>
            <a:ext cx="6744125" cy="50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77982" y="1267691"/>
            <a:ext cx="4294043" cy="4601297"/>
          </a:xfrm>
        </p:spPr>
        <p:txBody>
          <a:bodyPr/>
          <a:lstStyle/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1978 El Capitan  Carl </a:t>
            </a:r>
            <a:r>
              <a:rPr lang="en-US" sz="2400" dirty="0"/>
              <a:t>Boenish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1980 Trollveggen, Norway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1984 Carl </a:t>
            </a:r>
            <a:r>
              <a:rPr lang="en-US" sz="2400" dirty="0"/>
              <a:t>Boenish</a:t>
            </a:r>
            <a:r>
              <a:rPr lang="nb-NO" sz="2400" dirty="0"/>
              <a:t> dies in  Trollveggen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1986 Regulaton in  Trollveggen…. «</a:t>
            </a:r>
            <a:r>
              <a:rPr lang="en-US" sz="2400" dirty="0"/>
              <a:t>banned</a:t>
            </a:r>
            <a:r>
              <a:rPr lang="nb-NO" sz="2400" dirty="0"/>
              <a:t> jumping..»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7/7c/EUR_location_N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9" y="0"/>
            <a:ext cx="9675639" cy="72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658679" y="333862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29.000 km coastline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4036"/>
            <a:ext cx="3560373" cy="282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bstatic.no/66219901.jpg?imageId=66219901&amp;width=1024&amp;height=61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b="3171"/>
          <a:stretch>
            <a:fillRect/>
          </a:stretch>
        </p:blipFill>
        <p:spPr bwMode="auto">
          <a:xfrm>
            <a:off x="4752906" y="874032"/>
            <a:ext cx="7315200" cy="46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92" y="976745"/>
            <a:ext cx="4304434" cy="48922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1984- </a:t>
            </a:r>
            <a:r>
              <a:rPr lang="en-US" sz="2400" dirty="0"/>
              <a:t>2012    Nine fatalities in Trollveggen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1996-2012     Ten  fatalities in Kjerag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From 1984 – 2017 total </a:t>
            </a:r>
            <a:r>
              <a:rPr lang="nb-NO" sz="2400" dirty="0"/>
              <a:t>34 </a:t>
            </a:r>
            <a:r>
              <a:rPr lang="en-US" sz="2400" dirty="0"/>
              <a:t>fatalities</a:t>
            </a:r>
            <a:r>
              <a:rPr lang="nb-NO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Risk: 5- 8 times </a:t>
            </a:r>
            <a:r>
              <a:rPr lang="en-US" sz="2400" dirty="0"/>
              <a:t>higher</a:t>
            </a:r>
            <a:r>
              <a:rPr lang="nb-NO" sz="2400" dirty="0"/>
              <a:t> </a:t>
            </a:r>
            <a:r>
              <a:rPr lang="en-US" sz="2400" dirty="0"/>
              <a:t>than</a:t>
            </a:r>
            <a:r>
              <a:rPr lang="nb-NO" sz="2400" dirty="0"/>
              <a:t> </a:t>
            </a:r>
            <a:r>
              <a:rPr lang="nb-NO" sz="2400" dirty="0" err="1"/>
              <a:t>parachuting</a:t>
            </a:r>
            <a:r>
              <a:rPr lang="nb-NO" sz="2400" dirty="0"/>
              <a:t> from plane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93358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eo365.no/wp-content/uploads/2015/01/711x474_ID3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263" y="927893"/>
            <a:ext cx="7283085" cy="48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Danger for the rescue team</a:t>
            </a:r>
          </a:p>
          <a:p>
            <a:r>
              <a:rPr lang="en-US" sz="2400" dirty="0"/>
              <a:t>	-the victim can be in   mountain areas that climbers do not climb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Rock fall during rescue in  Trollveggen</a:t>
            </a:r>
          </a:p>
        </p:txBody>
      </p:sp>
    </p:spTree>
    <p:extLst>
      <p:ext uri="{BB962C8B-B14F-4D97-AF65-F5344CB8AC3E}">
        <p14:creationId xmlns:p14="http://schemas.microsoft.com/office/powerpoint/2010/main" val="16142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i="1" dirty="0"/>
              <a:t>Rescue drama in </a:t>
            </a:r>
            <a:r>
              <a:rPr lang="nb-NO" sz="2800" i="1" dirty="0" err="1"/>
              <a:t>vertical</a:t>
            </a:r>
            <a:r>
              <a:rPr lang="nb-NO" sz="2800" i="1" dirty="0"/>
              <a:t> </a:t>
            </a:r>
            <a:r>
              <a:rPr lang="nb-NO" sz="2800" i="1" dirty="0" err="1"/>
              <a:t>wall</a:t>
            </a:r>
            <a:endParaRPr lang="nb-NO" sz="2800" i="1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b-NO" sz="2800" dirty="0"/>
          </a:p>
          <a:p>
            <a:r>
              <a:rPr lang="nb-NO" sz="2800" dirty="0"/>
              <a:t>«</a:t>
            </a:r>
            <a:r>
              <a:rPr lang="nb-NO" sz="2800" dirty="0" err="1"/>
              <a:t>We</a:t>
            </a:r>
            <a:r>
              <a:rPr lang="nb-NO" sz="2800" dirty="0"/>
              <a:t> </a:t>
            </a:r>
            <a:r>
              <a:rPr lang="nb-NO" sz="2800" dirty="0" err="1"/>
              <a:t>don’t</a:t>
            </a:r>
            <a:r>
              <a:rPr lang="nb-NO" sz="2800" dirty="0"/>
              <a:t> </a:t>
            </a:r>
            <a:r>
              <a:rPr lang="nb-NO" sz="2800" dirty="0" err="1"/>
              <a:t>dare</a:t>
            </a:r>
            <a:r>
              <a:rPr lang="nb-NO" sz="2800" dirty="0"/>
              <a:t> to fly </a:t>
            </a:r>
            <a:r>
              <a:rPr lang="nb-NO" sz="2800" dirty="0" err="1"/>
              <a:t>close</a:t>
            </a:r>
            <a:r>
              <a:rPr lang="nb-NO" sz="2800" dirty="0"/>
              <a:t> to, or </a:t>
            </a:r>
            <a:r>
              <a:rPr lang="nb-NO" sz="2800" dirty="0" err="1"/>
              <a:t>above</a:t>
            </a:r>
            <a:r>
              <a:rPr lang="nb-NO" sz="2800" dirty="0"/>
              <a:t> ,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patient</a:t>
            </a:r>
            <a:r>
              <a:rPr lang="nb-NO" sz="2800" dirty="0"/>
              <a:t> due to </a:t>
            </a:r>
            <a:r>
              <a:rPr lang="nb-NO" sz="2800" dirty="0" err="1"/>
              <a:t>fear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blowing</a:t>
            </a:r>
            <a:r>
              <a:rPr lang="nb-NO" sz="2800" dirty="0"/>
              <a:t> air </a:t>
            </a:r>
            <a:r>
              <a:rPr lang="nb-NO" sz="2800" dirty="0" err="1"/>
              <a:t>into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chute</a:t>
            </a:r>
            <a:r>
              <a:rPr lang="nb-NO" sz="2800" dirty="0"/>
              <a:t> </a:t>
            </a:r>
            <a:r>
              <a:rPr lang="nb-NO" sz="2800" dirty="0" err="1"/>
              <a:t>again</a:t>
            </a:r>
            <a:r>
              <a:rPr lang="nb-NO" sz="2800" dirty="0"/>
              <a:t>.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67" y="118657"/>
            <a:ext cx="3488734" cy="619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Benutzerdefiniert</PresentationFormat>
  <Paragraphs>65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Office-tema</vt:lpstr>
      <vt:lpstr>Base- </vt:lpstr>
      <vt:lpstr>PowerPoint-Präsentation</vt:lpstr>
      <vt:lpstr>BASE  jumping</vt:lpstr>
      <vt:lpstr> </vt:lpstr>
      <vt:lpstr>PowerPoint-Präsentation</vt:lpstr>
      <vt:lpstr>PowerPoint-Präsentation</vt:lpstr>
      <vt:lpstr>PowerPoint-Präsentation</vt:lpstr>
      <vt:lpstr>PowerPoint-Präsentation</vt:lpstr>
      <vt:lpstr>Rescue drama in vertical wall</vt:lpstr>
      <vt:lpstr>Rescue:</vt:lpstr>
      <vt:lpstr>PLAY SLIDE 11 VIDEO HERE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Base-</dc:title>
  <dc:creator>Dan</dc:creator>
  <cp:lastModifiedBy>Thomas Spycher</cp:lastModifiedBy>
  <cp:revision>98</cp:revision>
  <dcterms:created xsi:type="dcterms:W3CDTF">2017-09-09T13:15:08Z</dcterms:created>
  <dcterms:modified xsi:type="dcterms:W3CDTF">2018-02-17T08:46:22Z</dcterms:modified>
</cp:coreProperties>
</file>