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325" r:id="rId3"/>
    <p:sldId id="373" r:id="rId4"/>
    <p:sldId id="358" r:id="rId5"/>
    <p:sldId id="375" r:id="rId6"/>
    <p:sldId id="376" r:id="rId7"/>
    <p:sldId id="369" r:id="rId8"/>
    <p:sldId id="359" r:id="rId9"/>
    <p:sldId id="366" r:id="rId10"/>
    <p:sldId id="360" r:id="rId11"/>
    <p:sldId id="367" r:id="rId12"/>
    <p:sldId id="361" r:id="rId13"/>
    <p:sldId id="368" r:id="rId14"/>
    <p:sldId id="354" r:id="rId15"/>
    <p:sldId id="370" r:id="rId16"/>
    <p:sldId id="371" r:id="rId17"/>
    <p:sldId id="372" r:id="rId18"/>
    <p:sldId id="364" r:id="rId19"/>
    <p:sldId id="363" r:id="rId20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2" autoAdjust="0"/>
    <p:restoredTop sz="94660"/>
  </p:normalViewPr>
  <p:slideViewPr>
    <p:cSldViewPr>
      <p:cViewPr varScale="1">
        <p:scale>
          <a:sx n="60" d="100"/>
          <a:sy n="60" d="100"/>
        </p:scale>
        <p:origin x="1296" y="2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1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9F2F7-41FB-4DAD-AFF4-921FB3140E64}" type="datetimeFigureOut">
              <a:rPr lang="de-CH" smtClean="0"/>
              <a:t>14.10.2022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4A550-9158-49A1-8D2C-D78B9B3BE37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742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C3B4FB-6682-4FFF-A17A-8581F327C5A4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dirty="0"/>
              <a:t>Schweiz eingeteilt in die verschiedenen </a:t>
            </a:r>
            <a:r>
              <a:rPr lang="de-DE" altLang="de-DE" dirty="0" err="1"/>
              <a:t>regionen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187680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C3B4FB-6682-4FFF-A17A-8581F327C5A4}" type="slidenum">
              <a:rPr lang="de-DE" altLang="de-DE"/>
              <a:pPr/>
              <a:t>17</a:t>
            </a:fld>
            <a:endParaRPr lang="de-DE" altLang="de-DE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dirty="0"/>
              <a:t>Schweiz eingeteilt in die verschiedenen </a:t>
            </a:r>
            <a:r>
              <a:rPr lang="de-DE" altLang="de-DE" dirty="0" err="1"/>
              <a:t>regionen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94522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C3B4FB-6682-4FFF-A17A-8581F327C5A4}" type="slidenum">
              <a:rPr lang="de-DE" altLang="de-DE"/>
              <a:pPr/>
              <a:t>18</a:t>
            </a:fld>
            <a:endParaRPr lang="de-DE" altLang="de-DE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056444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C3B4FB-6682-4FFF-A17A-8581F327C5A4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260854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C3B4FB-6682-4FFF-A17A-8581F327C5A4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916421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C3B4FB-6682-4FFF-A17A-8581F327C5A4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333183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	Der junge Hund lernt:</a:t>
            </a:r>
          </a:p>
          <a:p>
            <a:r>
              <a:rPr lang="de-DE" dirty="0"/>
              <a:t>o	sich vom HF lösen</a:t>
            </a:r>
          </a:p>
          <a:p>
            <a:r>
              <a:rPr lang="de-DE" dirty="0"/>
              <a:t>o	Auf </a:t>
            </a:r>
            <a:r>
              <a:rPr lang="de-DE" dirty="0" err="1"/>
              <a:t>grosse</a:t>
            </a:r>
            <a:r>
              <a:rPr lang="de-DE" dirty="0"/>
              <a:t> Distanz selbstständig Arbeiten ( Scharren)</a:t>
            </a:r>
          </a:p>
          <a:p>
            <a:r>
              <a:rPr lang="de-DE" dirty="0"/>
              <a:t>o	Förderung der Nasenarbeit</a:t>
            </a:r>
          </a:p>
          <a:p>
            <a:r>
              <a:rPr lang="de-DE" dirty="0"/>
              <a:t>o	Den Individualgeruch zu erkennen und für sich zu festigen</a:t>
            </a:r>
          </a:p>
          <a:p>
            <a:r>
              <a:rPr lang="de-DE" dirty="0"/>
              <a:t>o	Leere Löcher , obwohl der Individualgeruch der Personen vorhanden ist, zu ignorieren</a:t>
            </a:r>
          </a:p>
          <a:p>
            <a:r>
              <a:rPr lang="de-DE" dirty="0"/>
              <a:t>o	Im Loch bei der Person zu bleiben.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4A550-9158-49A1-8D2C-D78B9B3BE379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33953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C3B4FB-6682-4FFF-A17A-8581F327C5A4}" type="slidenum">
              <a:rPr lang="de-DE" altLang="de-DE"/>
              <a:pPr/>
              <a:t>13</a:t>
            </a:fld>
            <a:endParaRPr lang="de-DE" altLang="de-DE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dirty="0"/>
              <a:t>Schweiz eingeteilt in die verschiedenen </a:t>
            </a:r>
            <a:r>
              <a:rPr lang="de-DE" altLang="de-DE" dirty="0" err="1"/>
              <a:t>regionen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54430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C3B4FB-6682-4FFF-A17A-8581F327C5A4}" type="slidenum">
              <a:rPr lang="de-DE" altLang="de-DE"/>
              <a:pPr/>
              <a:t>14</a:t>
            </a:fld>
            <a:endParaRPr lang="de-DE" altLang="de-DE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958181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C3B4FB-6682-4FFF-A17A-8581F327C5A4}" type="slidenum">
              <a:rPr lang="de-DE" altLang="de-DE"/>
              <a:pPr/>
              <a:t>15</a:t>
            </a:fld>
            <a:endParaRPr lang="de-DE" altLang="de-DE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dirty="0"/>
              <a:t>Schweiz eingeteilt in die verschiedenen </a:t>
            </a:r>
            <a:r>
              <a:rPr lang="de-DE" altLang="de-DE" dirty="0" err="1"/>
              <a:t>regionen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475336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C3B4FB-6682-4FFF-A17A-8581F327C5A4}" type="slidenum">
              <a:rPr lang="de-DE" altLang="de-DE"/>
              <a:pPr/>
              <a:t>16</a:t>
            </a:fld>
            <a:endParaRPr lang="de-DE" altLang="de-DE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441746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DA2E-A332-49B8-9830-34122DBF06D1}" type="datetimeFigureOut">
              <a:rPr lang="de-CH" smtClean="0"/>
              <a:t>14.10.2022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F299-709F-49E8-AD82-1529039AEB4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93650764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DA2E-A332-49B8-9830-34122DBF06D1}" type="datetimeFigureOut">
              <a:rPr lang="de-CH" smtClean="0"/>
              <a:t>14.10.2022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F299-709F-49E8-AD82-1529039AEB4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22377475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DA2E-A332-49B8-9830-34122DBF06D1}" type="datetimeFigureOut">
              <a:rPr lang="de-CH" smtClean="0"/>
              <a:t>14.10.2022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F299-709F-49E8-AD82-1529039AEB4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10287457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30997" indent="0" algn="ctr">
              <a:buNone/>
              <a:defRPr/>
            </a:lvl2pPr>
            <a:lvl3pPr marL="861993" indent="0" algn="ctr">
              <a:buNone/>
              <a:defRPr/>
            </a:lvl3pPr>
            <a:lvl4pPr marL="1292990" indent="0" algn="ctr">
              <a:buNone/>
              <a:defRPr/>
            </a:lvl4pPr>
            <a:lvl5pPr marL="1723986" indent="0" algn="ctr">
              <a:buNone/>
              <a:defRPr/>
            </a:lvl5pPr>
            <a:lvl6pPr marL="2154983" indent="0" algn="ctr">
              <a:buNone/>
              <a:defRPr/>
            </a:lvl6pPr>
            <a:lvl7pPr marL="2585979" indent="0" algn="ctr">
              <a:buNone/>
              <a:defRPr/>
            </a:lvl7pPr>
            <a:lvl8pPr marL="3016975" indent="0" algn="ctr">
              <a:buNone/>
              <a:defRPr/>
            </a:lvl8pPr>
            <a:lvl9pPr marL="3447971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72AAD97-7EA8-9CA7-023E-3BC8883B43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33699-33FA-4580-ABBE-9FDEFA0D9583}" type="datetime4">
              <a:rPr lang="de-DE"/>
              <a:pPr>
                <a:defRPr/>
              </a:pPr>
              <a:t>14. Oktober 2022</a:t>
            </a:fld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D64DB84-F752-5B92-33D4-6C47D0B1A6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BFAC76C-2FA8-2CAB-7AFD-53ADEE96D2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732F02-2E15-48CC-8063-66F7A801541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45548030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66A449D-DD4A-3630-10D9-3DF45F7599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EA2D3-B491-4073-AD9A-02BA9A9AC96C}" type="datetime4">
              <a:rPr lang="de-DE"/>
              <a:pPr>
                <a:defRPr/>
              </a:pPr>
              <a:t>14. Oktober 2022</a:t>
            </a:fld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B0A0916-9B7A-B672-8B2A-B8F5923E27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D1967AA-675A-AF25-D1E1-3346530234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08C8C-30C1-4879-A3B2-9AE86DA793F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45822455"/>
      </p:ext>
    </p:extLst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3771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1886"/>
            </a:lvl1pPr>
            <a:lvl2pPr marL="430997" indent="0">
              <a:buNone/>
              <a:defRPr sz="1697"/>
            </a:lvl2pPr>
            <a:lvl3pPr marL="861993" indent="0">
              <a:buNone/>
              <a:defRPr sz="1509"/>
            </a:lvl3pPr>
            <a:lvl4pPr marL="1292990" indent="0">
              <a:buNone/>
              <a:defRPr sz="1320"/>
            </a:lvl4pPr>
            <a:lvl5pPr marL="1723986" indent="0">
              <a:buNone/>
              <a:defRPr sz="1320"/>
            </a:lvl5pPr>
            <a:lvl6pPr marL="2154983" indent="0">
              <a:buNone/>
              <a:defRPr sz="1320"/>
            </a:lvl6pPr>
            <a:lvl7pPr marL="2585979" indent="0">
              <a:buNone/>
              <a:defRPr sz="1320"/>
            </a:lvl7pPr>
            <a:lvl8pPr marL="3016975" indent="0">
              <a:buNone/>
              <a:defRPr sz="1320"/>
            </a:lvl8pPr>
            <a:lvl9pPr marL="3447971" indent="0">
              <a:buNone/>
              <a:defRPr sz="132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E2FA9B9-8830-6D86-7444-CFF88E0879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3D775-361F-4D4A-824A-6DC42E9E0B5B}" type="datetime4">
              <a:rPr lang="de-DE"/>
              <a:pPr>
                <a:defRPr/>
              </a:pPr>
              <a:t>14. Oktober 2022</a:t>
            </a:fld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3845935-FF0F-6859-248C-D274E53184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165BD63-BB0A-3D19-FE12-CB7EF7ED70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A5176-F230-4DC7-9152-2AAA31E8930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10169865"/>
      </p:ext>
    </p:extLst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20851" y="2744789"/>
            <a:ext cx="3365500" cy="3349625"/>
          </a:xfrm>
        </p:spPr>
        <p:txBody>
          <a:bodyPr/>
          <a:lstStyle>
            <a:lvl1pPr>
              <a:defRPr sz="2639"/>
            </a:lvl1pPr>
            <a:lvl2pPr>
              <a:defRPr sz="2263"/>
            </a:lvl2pPr>
            <a:lvl3pPr>
              <a:defRPr sz="1886"/>
            </a:lvl3pPr>
            <a:lvl4pPr>
              <a:defRPr sz="1697"/>
            </a:lvl4pPr>
            <a:lvl5pPr>
              <a:defRPr sz="1697"/>
            </a:lvl5pPr>
            <a:lvl6pPr>
              <a:defRPr sz="1697"/>
            </a:lvl6pPr>
            <a:lvl7pPr>
              <a:defRPr sz="1697"/>
            </a:lvl7pPr>
            <a:lvl8pPr>
              <a:defRPr sz="1697"/>
            </a:lvl8pPr>
            <a:lvl9pPr>
              <a:defRPr sz="1697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38750" y="2744789"/>
            <a:ext cx="3367088" cy="3349625"/>
          </a:xfrm>
        </p:spPr>
        <p:txBody>
          <a:bodyPr/>
          <a:lstStyle>
            <a:lvl1pPr>
              <a:defRPr sz="2639"/>
            </a:lvl1pPr>
            <a:lvl2pPr>
              <a:defRPr sz="2263"/>
            </a:lvl2pPr>
            <a:lvl3pPr>
              <a:defRPr sz="1886"/>
            </a:lvl3pPr>
            <a:lvl4pPr>
              <a:defRPr sz="1697"/>
            </a:lvl4pPr>
            <a:lvl5pPr>
              <a:defRPr sz="1697"/>
            </a:lvl5pPr>
            <a:lvl6pPr>
              <a:defRPr sz="1697"/>
            </a:lvl6pPr>
            <a:lvl7pPr>
              <a:defRPr sz="1697"/>
            </a:lvl7pPr>
            <a:lvl8pPr>
              <a:defRPr sz="1697"/>
            </a:lvl8pPr>
            <a:lvl9pPr>
              <a:defRPr sz="1697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A50AA2-3BF8-D562-6C71-C3816A21C2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78850-176C-4417-BA93-1B826CAECF86}" type="datetime4">
              <a:rPr lang="de-DE"/>
              <a:pPr>
                <a:defRPr/>
              </a:pPr>
              <a:t>14. Oktober 2022</a:t>
            </a:fld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A4E00F-768A-196C-E1AB-0EE83D3E1C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D55F438-9A4E-7521-E06A-DF14ACF220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EA51A9-889C-4768-A05E-1BAB0B9CB15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01821866"/>
      </p:ext>
    </p:extLst>
  </p:cSld>
  <p:clrMapOvr>
    <a:masterClrMapping/>
  </p:clrMapOvr>
  <p:transition spd="med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263" b="1"/>
            </a:lvl1pPr>
            <a:lvl2pPr marL="430997" indent="0">
              <a:buNone/>
              <a:defRPr sz="1886" b="1"/>
            </a:lvl2pPr>
            <a:lvl3pPr marL="861993" indent="0">
              <a:buNone/>
              <a:defRPr sz="1697" b="1"/>
            </a:lvl3pPr>
            <a:lvl4pPr marL="1292990" indent="0">
              <a:buNone/>
              <a:defRPr sz="1509" b="1"/>
            </a:lvl4pPr>
            <a:lvl5pPr marL="1723986" indent="0">
              <a:buNone/>
              <a:defRPr sz="1509" b="1"/>
            </a:lvl5pPr>
            <a:lvl6pPr marL="2154983" indent="0">
              <a:buNone/>
              <a:defRPr sz="1509" b="1"/>
            </a:lvl6pPr>
            <a:lvl7pPr marL="2585979" indent="0">
              <a:buNone/>
              <a:defRPr sz="1509" b="1"/>
            </a:lvl7pPr>
            <a:lvl8pPr marL="3016975" indent="0">
              <a:buNone/>
              <a:defRPr sz="1509" b="1"/>
            </a:lvl8pPr>
            <a:lvl9pPr marL="3447971" indent="0">
              <a:buNone/>
              <a:defRPr sz="1509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63"/>
            </a:lvl1pPr>
            <a:lvl2pPr>
              <a:defRPr sz="1886"/>
            </a:lvl2pPr>
            <a:lvl3pPr>
              <a:defRPr sz="1697"/>
            </a:lvl3pPr>
            <a:lvl4pPr>
              <a:defRPr sz="1509"/>
            </a:lvl4pPr>
            <a:lvl5pPr>
              <a:defRPr sz="1509"/>
            </a:lvl5pPr>
            <a:lvl6pPr>
              <a:defRPr sz="1509"/>
            </a:lvl6pPr>
            <a:lvl7pPr>
              <a:defRPr sz="1509"/>
            </a:lvl7pPr>
            <a:lvl8pPr>
              <a:defRPr sz="1509"/>
            </a:lvl8pPr>
            <a:lvl9pPr>
              <a:defRPr sz="1509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263" b="1"/>
            </a:lvl1pPr>
            <a:lvl2pPr marL="430997" indent="0">
              <a:buNone/>
              <a:defRPr sz="1886" b="1"/>
            </a:lvl2pPr>
            <a:lvl3pPr marL="861993" indent="0">
              <a:buNone/>
              <a:defRPr sz="1697" b="1"/>
            </a:lvl3pPr>
            <a:lvl4pPr marL="1292990" indent="0">
              <a:buNone/>
              <a:defRPr sz="1509" b="1"/>
            </a:lvl4pPr>
            <a:lvl5pPr marL="1723986" indent="0">
              <a:buNone/>
              <a:defRPr sz="1509" b="1"/>
            </a:lvl5pPr>
            <a:lvl6pPr marL="2154983" indent="0">
              <a:buNone/>
              <a:defRPr sz="1509" b="1"/>
            </a:lvl6pPr>
            <a:lvl7pPr marL="2585979" indent="0">
              <a:buNone/>
              <a:defRPr sz="1509" b="1"/>
            </a:lvl7pPr>
            <a:lvl8pPr marL="3016975" indent="0">
              <a:buNone/>
              <a:defRPr sz="1509" b="1"/>
            </a:lvl8pPr>
            <a:lvl9pPr marL="3447971" indent="0">
              <a:buNone/>
              <a:defRPr sz="1509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63"/>
            </a:lvl1pPr>
            <a:lvl2pPr>
              <a:defRPr sz="1886"/>
            </a:lvl2pPr>
            <a:lvl3pPr>
              <a:defRPr sz="1697"/>
            </a:lvl3pPr>
            <a:lvl4pPr>
              <a:defRPr sz="1509"/>
            </a:lvl4pPr>
            <a:lvl5pPr>
              <a:defRPr sz="1509"/>
            </a:lvl5pPr>
            <a:lvl6pPr>
              <a:defRPr sz="1509"/>
            </a:lvl6pPr>
            <a:lvl7pPr>
              <a:defRPr sz="1509"/>
            </a:lvl7pPr>
            <a:lvl8pPr>
              <a:defRPr sz="1509"/>
            </a:lvl8pPr>
            <a:lvl9pPr>
              <a:defRPr sz="1509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A554CF7-8B3E-681F-16A3-57D861571D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325BB-D68C-4F9F-88FC-5047DEB828EA}" type="datetime4">
              <a:rPr lang="de-DE"/>
              <a:pPr>
                <a:defRPr/>
              </a:pPr>
              <a:t>14. Oktober 2022</a:t>
            </a:fld>
            <a:endParaRPr lang="de-DE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0E81406-5672-A420-3E74-B580D6CCA7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37C8472-A516-22E3-BEFB-F655C52EBC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FD3D5-6B28-4E1F-8DF7-9A6D88E4CD5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41860852"/>
      </p:ext>
    </p:extLst>
  </p:cSld>
  <p:clrMapOvr>
    <a:masterClrMapping/>
  </p:clrMapOvr>
  <p:transition spd="med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C4C1D98-CC2B-2BE9-1FC5-B4ED804248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0DCDC-766C-4D0A-A94E-27ED8E0F0EC6}" type="datetime4">
              <a:rPr lang="de-DE"/>
              <a:pPr>
                <a:defRPr/>
              </a:pPr>
              <a:t>14. Oktober 2022</a:t>
            </a:fld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8F7CB5-9254-3FEE-29F1-A6A6B4793A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C664EB3-0DDC-E4AE-67D2-212CCE7732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3BDD2F-4717-4719-AF2A-DB30A5A19E2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00252336"/>
      </p:ext>
    </p:extLst>
  </p:cSld>
  <p:clrMapOvr>
    <a:masterClrMapping/>
  </p:clrMapOvr>
  <p:transition spd="med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B5EBA6BB-CCE2-DCA4-DC1F-3256F38DE4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2D8CC-0505-4AE1-ACA5-8CB836ECD8B6}" type="datetime4">
              <a:rPr lang="de-DE"/>
              <a:pPr>
                <a:defRPr/>
              </a:pPr>
              <a:t>14. Oktober 2022</a:t>
            </a:fld>
            <a:endParaRPr lang="de-DE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8C9E46A-A9CE-04F5-80B9-86ADA9D689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7BDB3C4-7F82-CCF6-B673-4F9558D891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5F6C8D-D664-4789-8FA9-3ED06EF1E87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78891102"/>
      </p:ext>
    </p:extLst>
  </p:cSld>
  <p:clrMapOvr>
    <a:masterClrMapping/>
  </p:clrMapOvr>
  <p:transition spd="med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886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016"/>
            </a:lvl1pPr>
            <a:lvl2pPr>
              <a:defRPr sz="2639"/>
            </a:lvl2pPr>
            <a:lvl3pPr>
              <a:defRPr sz="2263"/>
            </a:lvl3pPr>
            <a:lvl4pPr>
              <a:defRPr sz="1886"/>
            </a:lvl4pPr>
            <a:lvl5pPr>
              <a:defRPr sz="1886"/>
            </a:lvl5pPr>
            <a:lvl6pPr>
              <a:defRPr sz="1886"/>
            </a:lvl6pPr>
            <a:lvl7pPr>
              <a:defRPr sz="1886"/>
            </a:lvl7pPr>
            <a:lvl8pPr>
              <a:defRPr sz="1886"/>
            </a:lvl8pPr>
            <a:lvl9pPr>
              <a:defRPr sz="1886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320"/>
            </a:lvl1pPr>
            <a:lvl2pPr marL="430997" indent="0">
              <a:buNone/>
              <a:defRPr sz="1131"/>
            </a:lvl2pPr>
            <a:lvl3pPr marL="861993" indent="0">
              <a:buNone/>
              <a:defRPr sz="942"/>
            </a:lvl3pPr>
            <a:lvl4pPr marL="1292990" indent="0">
              <a:buNone/>
              <a:defRPr sz="848"/>
            </a:lvl4pPr>
            <a:lvl5pPr marL="1723986" indent="0">
              <a:buNone/>
              <a:defRPr sz="848"/>
            </a:lvl5pPr>
            <a:lvl6pPr marL="2154983" indent="0">
              <a:buNone/>
              <a:defRPr sz="848"/>
            </a:lvl6pPr>
            <a:lvl7pPr marL="2585979" indent="0">
              <a:buNone/>
              <a:defRPr sz="848"/>
            </a:lvl7pPr>
            <a:lvl8pPr marL="3016975" indent="0">
              <a:buNone/>
              <a:defRPr sz="848"/>
            </a:lvl8pPr>
            <a:lvl9pPr marL="3447971" indent="0">
              <a:buNone/>
              <a:defRPr sz="848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455DAE-B9D3-8D8D-14B8-D0D444D7B8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D6494-303C-4521-9EA1-AB01AB448B9B}" type="datetime4">
              <a:rPr lang="de-DE"/>
              <a:pPr>
                <a:defRPr/>
              </a:pPr>
              <a:t>14. Oktober 2022</a:t>
            </a:fld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F27FA2-8FC4-0729-1684-BEE3A8038F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3DBC174-81E7-BDDD-A0F2-C06DB7E9EB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24F097-C33D-4DF3-9F2A-97279163F7D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30963389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DA2E-A332-49B8-9830-34122DBF06D1}" type="datetimeFigureOut">
              <a:rPr lang="de-CH" smtClean="0"/>
              <a:t>14.10.2022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F299-709F-49E8-AD82-1529039AEB4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41057083"/>
      </p:ext>
    </p:extLst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86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016"/>
            </a:lvl1pPr>
            <a:lvl2pPr marL="430997" indent="0">
              <a:buNone/>
              <a:defRPr sz="2639"/>
            </a:lvl2pPr>
            <a:lvl3pPr marL="861993" indent="0">
              <a:buNone/>
              <a:defRPr sz="2263"/>
            </a:lvl3pPr>
            <a:lvl4pPr marL="1292990" indent="0">
              <a:buNone/>
              <a:defRPr sz="1886"/>
            </a:lvl4pPr>
            <a:lvl5pPr marL="1723986" indent="0">
              <a:buNone/>
              <a:defRPr sz="1886"/>
            </a:lvl5pPr>
            <a:lvl6pPr marL="2154983" indent="0">
              <a:buNone/>
              <a:defRPr sz="1886"/>
            </a:lvl6pPr>
            <a:lvl7pPr marL="2585979" indent="0">
              <a:buNone/>
              <a:defRPr sz="1886"/>
            </a:lvl7pPr>
            <a:lvl8pPr marL="3016975" indent="0">
              <a:buNone/>
              <a:defRPr sz="1886"/>
            </a:lvl8pPr>
            <a:lvl9pPr marL="3447971" indent="0">
              <a:buNone/>
              <a:defRPr sz="1886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20"/>
            </a:lvl1pPr>
            <a:lvl2pPr marL="430997" indent="0">
              <a:buNone/>
              <a:defRPr sz="1131"/>
            </a:lvl2pPr>
            <a:lvl3pPr marL="861993" indent="0">
              <a:buNone/>
              <a:defRPr sz="942"/>
            </a:lvl3pPr>
            <a:lvl4pPr marL="1292990" indent="0">
              <a:buNone/>
              <a:defRPr sz="848"/>
            </a:lvl4pPr>
            <a:lvl5pPr marL="1723986" indent="0">
              <a:buNone/>
              <a:defRPr sz="848"/>
            </a:lvl5pPr>
            <a:lvl6pPr marL="2154983" indent="0">
              <a:buNone/>
              <a:defRPr sz="848"/>
            </a:lvl6pPr>
            <a:lvl7pPr marL="2585979" indent="0">
              <a:buNone/>
              <a:defRPr sz="848"/>
            </a:lvl7pPr>
            <a:lvl8pPr marL="3016975" indent="0">
              <a:buNone/>
              <a:defRPr sz="848"/>
            </a:lvl8pPr>
            <a:lvl9pPr marL="3447971" indent="0">
              <a:buNone/>
              <a:defRPr sz="848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81270B-CA91-8F1B-0B4A-A7F12A231A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F7F03-EE44-4F42-9C2E-992CCC832398}" type="datetime4">
              <a:rPr lang="de-DE"/>
              <a:pPr>
                <a:defRPr/>
              </a:pPr>
              <a:t>14. Oktober 2022</a:t>
            </a:fld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E4DF93-B844-3D27-EE11-B0059814FD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D087BE0-A419-EA10-FEBB-39F5D072CA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5434F2-6EE9-476C-85F7-1617FDB711B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60672220"/>
      </p:ext>
    </p:extLst>
  </p:cSld>
  <p:clrMapOvr>
    <a:masterClrMapping/>
  </p:clrMapOvr>
  <p:transition spd="med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4EDB59B-4D2D-7EA9-4E30-E017BE7EED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96A62-79D5-4739-A886-BB8C92762C6B}" type="datetime4">
              <a:rPr lang="de-DE"/>
              <a:pPr>
                <a:defRPr/>
              </a:pPr>
              <a:t>14. Oktober 2022</a:t>
            </a:fld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F3D9B71-DDD1-FB7F-3E76-FC54FAA764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AF96210-1F4A-5305-3EC0-C04EE333DA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644856-E07A-47FA-B1F7-80FE176B8B0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82122544"/>
      </p:ext>
    </p:extLst>
  </p:cSld>
  <p:clrMapOvr>
    <a:masterClrMapping/>
  </p:clrMapOvr>
  <p:transition spd="med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97664" y="1208088"/>
            <a:ext cx="1908175" cy="48863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69963" y="1208088"/>
            <a:ext cx="5575300" cy="48863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86E2B9E-FBDD-8234-B478-B1C69F5A82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BCAA0-23DB-4015-B84A-BB53F361707B}" type="datetime4">
              <a:rPr lang="de-DE"/>
              <a:pPr>
                <a:defRPr/>
              </a:pPr>
              <a:t>14. Oktober 2022</a:t>
            </a:fld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221A2FF-4BB9-7119-6BF5-149E01518D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EB246DB-4EEA-A872-1FE9-69761F2D78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10A171-5FC7-488A-8EB2-8D615E79F0C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56208551"/>
      </p:ext>
    </p:extLst>
  </p:cSld>
  <p:clrMapOvr>
    <a:masterClrMapping/>
  </p:clrMapOvr>
  <p:transition spd="med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9963" y="1208088"/>
            <a:ext cx="7635875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720850" y="2744789"/>
            <a:ext cx="6884988" cy="3349625"/>
          </a:xfrm>
        </p:spPr>
        <p:txBody>
          <a:bodyPr/>
          <a:lstStyle/>
          <a:p>
            <a:pPr lvl="0"/>
            <a:endParaRPr lang="de-CH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4B7EAA7-37F6-FD26-DB86-AEF08BB061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33122-CF4D-4372-8C4E-18BC3F0FF8C6}" type="datetime4">
              <a:rPr lang="de-DE"/>
              <a:pPr>
                <a:defRPr/>
              </a:pPr>
              <a:t>14. Oktober 2022</a:t>
            </a:fld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873F1DF-CAF6-9AFC-AB4D-B53CB41307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359F8D1-D11A-96AF-07C1-49B46D5D99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7CD8F2-3F6A-45DA-90B4-3357827F800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36213759"/>
      </p:ext>
    </p:extLst>
  </p:cSld>
  <p:clrMapOvr>
    <a:masterClrMapping/>
  </p:clrMapOvr>
  <p:transition spd="med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9963" y="1208088"/>
            <a:ext cx="7635875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720851" y="2744789"/>
            <a:ext cx="3365500" cy="33496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38750" y="2744789"/>
            <a:ext cx="3367088" cy="33496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2F44E5-FC64-C714-B413-2DAF1DED3B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9A610-2D57-41BC-AA08-0C96279B6CF0}" type="datetime4">
              <a:rPr lang="de-DE"/>
              <a:pPr>
                <a:defRPr/>
              </a:pPr>
              <a:t>14. Oktober 2022</a:t>
            </a:fld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8E2304-E86C-3D6B-3927-9DAD5AD317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8712E35-91FC-2F13-A948-C9B393AB8A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6B2913-3098-4FFC-92F4-B7C9DED0C85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06517133"/>
      </p:ext>
    </p:extLst>
  </p:cSld>
  <p:clrMapOvr>
    <a:masterClrMapping/>
  </p:clrMapOvr>
  <p:transition spd="med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0"/>
            <a:ext cx="77724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Onlinebild-Platzhalter 2"/>
          <p:cNvSpPr>
            <a:spLocks noGrp="1"/>
          </p:cNvSpPr>
          <p:nvPr>
            <p:ph type="clipArt" sz="half" idx="1"/>
          </p:nvPr>
        </p:nvSpPr>
        <p:spPr>
          <a:xfrm>
            <a:off x="609600" y="1447800"/>
            <a:ext cx="3810000" cy="3581400"/>
          </a:xfrm>
        </p:spPr>
        <p:txBody>
          <a:bodyPr/>
          <a:lstStyle/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0" y="1447800"/>
            <a:ext cx="3810000" cy="35814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82286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0"/>
            <a:ext cx="77724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3810000" cy="35814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Onlinebild-Platzhalter 3"/>
          <p:cNvSpPr>
            <a:spLocks noGrp="1"/>
          </p:cNvSpPr>
          <p:nvPr>
            <p:ph type="clipArt" sz="half" idx="2"/>
          </p:nvPr>
        </p:nvSpPr>
        <p:spPr>
          <a:xfrm>
            <a:off x="4572000" y="1447800"/>
            <a:ext cx="3810000" cy="3581400"/>
          </a:xfrm>
        </p:spPr>
        <p:txBody>
          <a:bodyPr/>
          <a:lstStyle/>
          <a:p>
            <a:pPr lvl="0"/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968841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DA2E-A332-49B8-9830-34122DBF06D1}" type="datetimeFigureOut">
              <a:rPr lang="de-CH" smtClean="0"/>
              <a:t>14.10.2022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F299-709F-49E8-AD82-1529039AEB4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48283787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DA2E-A332-49B8-9830-34122DBF06D1}" type="datetimeFigureOut">
              <a:rPr lang="de-CH" smtClean="0"/>
              <a:t>14.10.2022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F299-709F-49E8-AD82-1529039AEB4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33323931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DA2E-A332-49B8-9830-34122DBF06D1}" type="datetimeFigureOut">
              <a:rPr lang="de-CH" smtClean="0"/>
              <a:t>14.10.2022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F299-709F-49E8-AD82-1529039AEB4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35544902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DA2E-A332-49B8-9830-34122DBF06D1}" type="datetimeFigureOut">
              <a:rPr lang="de-CH" smtClean="0"/>
              <a:t>14.10.2022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F299-709F-49E8-AD82-1529039AEB4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02334026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DA2E-A332-49B8-9830-34122DBF06D1}" type="datetimeFigureOut">
              <a:rPr lang="de-CH" smtClean="0"/>
              <a:t>14.10.2022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F299-709F-49E8-AD82-1529039AEB4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84615777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DA2E-A332-49B8-9830-34122DBF06D1}" type="datetimeFigureOut">
              <a:rPr lang="de-CH" smtClean="0"/>
              <a:t>14.10.2022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F299-709F-49E8-AD82-1529039AEB4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33700580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DA2E-A332-49B8-9830-34122DBF06D1}" type="datetimeFigureOut">
              <a:rPr lang="de-CH" smtClean="0"/>
              <a:t>14.10.2022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F299-709F-49E8-AD82-1529039AEB4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0059673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FDA2E-A332-49B8-9830-34122DBF06D1}" type="datetimeFigureOut">
              <a:rPr lang="de-CH" smtClean="0"/>
              <a:t>14.10.2022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AF299-709F-49E8-AD82-1529039AEB4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4204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hweif">
            <a:extLst>
              <a:ext uri="{FF2B5EF4-FFF2-40B4-BE49-F238E27FC236}">
                <a16:creationId xmlns:a16="http://schemas.microsoft.com/office/drawing/2014/main" id="{1045A047-0D21-9A7F-E7BA-73047ACF2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09" y="5003085"/>
            <a:ext cx="8641656" cy="185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7E081087-ECEF-26F7-E85C-5E3069C65E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69386" y="1208288"/>
            <a:ext cx="7636971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063" tIns="40032" rIns="80063" bIns="400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E626E47-E3B3-8A96-4CA7-0155EA87F7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20185" y="2744928"/>
            <a:ext cx="6886172" cy="334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063" tIns="40032" rIns="80063" bIns="40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4930CED6-410E-5674-9613-EE1D23902C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9018" y="6433156"/>
            <a:ext cx="2134279" cy="47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063" tIns="40032" rIns="80063" bIns="40032" numCol="1" anchor="t" anchorCtr="0" compatLnSpc="1">
            <a:prstTxWarp prst="textNoShape">
              <a:avLst/>
            </a:prstTxWarp>
          </a:bodyPr>
          <a:lstStyle>
            <a:lvl1pPr defTabSz="755741">
              <a:defRPr sz="1037" smtClean="0"/>
            </a:lvl1pPr>
          </a:lstStyle>
          <a:p>
            <a:pPr>
              <a:defRPr/>
            </a:pPr>
            <a:fld id="{6EB00C93-E15D-452F-B347-C4AF83ECA4EC}" type="datetime4">
              <a:rPr lang="de-DE"/>
              <a:pPr>
                <a:defRPr/>
              </a:pPr>
              <a:t>14. Oktober 2022</a:t>
            </a:fld>
            <a:endParaRPr lang="de-DE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7CAAE3C0-C804-31E7-3C93-88985AA0ED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031" y="6414434"/>
            <a:ext cx="2895939" cy="47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063" tIns="40032" rIns="80063" bIns="40032" numCol="1" anchor="t" anchorCtr="0" compatLnSpc="1">
            <a:prstTxWarp prst="textNoShape">
              <a:avLst/>
            </a:prstTxWarp>
          </a:bodyPr>
          <a:lstStyle>
            <a:lvl1pPr algn="ctr" defTabSz="755741">
              <a:defRPr sz="1037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73C8F7F2-F05D-C994-48E8-744E84FFC6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1799" y="6433156"/>
            <a:ext cx="2132921" cy="47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063" tIns="40032" rIns="80063" bIns="40032" numCol="1" anchor="t" anchorCtr="0" compatLnSpc="1">
            <a:prstTxWarp prst="textNoShape">
              <a:avLst/>
            </a:prstTxWarp>
          </a:bodyPr>
          <a:lstStyle>
            <a:lvl1pPr algn="r" defTabSz="754842">
              <a:defRPr sz="1026"/>
            </a:lvl1pPr>
          </a:lstStyle>
          <a:p>
            <a:fld id="{22A12353-ED6E-4390-A7EB-A688542F2BF3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1032" name="Picture 8" descr="logo_adresse">
            <a:extLst>
              <a:ext uri="{FF2B5EF4-FFF2-40B4-BE49-F238E27FC236}">
                <a16:creationId xmlns:a16="http://schemas.microsoft.com/office/drawing/2014/main" id="{19ED9E54-C6D1-4375-AF49-3E3BDEC03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614" y="1"/>
            <a:ext cx="2791398" cy="101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80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med">
    <p:split orient="vert"/>
  </p:transition>
  <p:hf sldNum="0" hdr="0"/>
  <p:txStyles>
    <p:titleStyle>
      <a:lvl1pPr marL="503681" indent="-503681" algn="l" defTabSz="754842" rtl="0" eaLnBrk="0" fontAlgn="base" hangingPunct="0">
        <a:lnSpc>
          <a:spcPts val="2726"/>
        </a:lnSpc>
        <a:spcBef>
          <a:spcPct val="0"/>
        </a:spcBef>
        <a:spcAft>
          <a:spcPct val="0"/>
        </a:spcAft>
        <a:buAutoNum type="arabicPeriod"/>
        <a:defRPr sz="2566" b="1">
          <a:solidFill>
            <a:srgbClr val="D00000"/>
          </a:solidFill>
          <a:latin typeface="+mj-lt"/>
          <a:ea typeface="+mj-ea"/>
          <a:cs typeface="+mj-cs"/>
        </a:defRPr>
      </a:lvl1pPr>
      <a:lvl2pPr marL="503681" indent="-503681" algn="l" defTabSz="754842" rtl="0" eaLnBrk="0" fontAlgn="base" hangingPunct="0">
        <a:lnSpc>
          <a:spcPts val="2726"/>
        </a:lnSpc>
        <a:spcBef>
          <a:spcPct val="0"/>
        </a:spcBef>
        <a:spcAft>
          <a:spcPct val="0"/>
        </a:spcAft>
        <a:buAutoNum type="arabicPeriod"/>
        <a:defRPr sz="2566" b="1">
          <a:solidFill>
            <a:srgbClr val="D00000"/>
          </a:solidFill>
          <a:latin typeface="Arial" charset="0"/>
        </a:defRPr>
      </a:lvl2pPr>
      <a:lvl3pPr marL="503681" indent="-503681" algn="l" defTabSz="754842" rtl="0" eaLnBrk="0" fontAlgn="base" hangingPunct="0">
        <a:lnSpc>
          <a:spcPts val="2726"/>
        </a:lnSpc>
        <a:spcBef>
          <a:spcPct val="0"/>
        </a:spcBef>
        <a:spcAft>
          <a:spcPct val="0"/>
        </a:spcAft>
        <a:buAutoNum type="arabicPeriod"/>
        <a:defRPr sz="2566" b="1">
          <a:solidFill>
            <a:srgbClr val="D00000"/>
          </a:solidFill>
          <a:latin typeface="Arial" charset="0"/>
        </a:defRPr>
      </a:lvl3pPr>
      <a:lvl4pPr marL="503681" indent="-503681" algn="l" defTabSz="754842" rtl="0" eaLnBrk="0" fontAlgn="base" hangingPunct="0">
        <a:lnSpc>
          <a:spcPts val="2726"/>
        </a:lnSpc>
        <a:spcBef>
          <a:spcPct val="0"/>
        </a:spcBef>
        <a:spcAft>
          <a:spcPct val="0"/>
        </a:spcAft>
        <a:buAutoNum type="arabicPeriod"/>
        <a:defRPr sz="2566" b="1">
          <a:solidFill>
            <a:srgbClr val="D00000"/>
          </a:solidFill>
          <a:latin typeface="Arial" charset="0"/>
        </a:defRPr>
      </a:lvl4pPr>
      <a:lvl5pPr marL="503681" indent="-503681" algn="l" defTabSz="754842" rtl="0" eaLnBrk="0" fontAlgn="base" hangingPunct="0">
        <a:lnSpc>
          <a:spcPts val="2726"/>
        </a:lnSpc>
        <a:spcBef>
          <a:spcPct val="0"/>
        </a:spcBef>
        <a:spcAft>
          <a:spcPct val="0"/>
        </a:spcAft>
        <a:buAutoNum type="arabicPeriod"/>
        <a:defRPr sz="2566" b="1">
          <a:solidFill>
            <a:srgbClr val="D00000"/>
          </a:solidFill>
          <a:latin typeface="Arial" charset="0"/>
        </a:defRPr>
      </a:lvl5pPr>
      <a:lvl6pPr marL="935323" indent="-504326" algn="l" defTabSz="755741" rtl="0" fontAlgn="base">
        <a:lnSpc>
          <a:spcPts val="2722"/>
        </a:lnSpc>
        <a:spcBef>
          <a:spcPct val="0"/>
        </a:spcBef>
        <a:spcAft>
          <a:spcPct val="0"/>
        </a:spcAft>
        <a:buAutoNum type="arabicPeriod"/>
        <a:defRPr sz="2639" b="1">
          <a:solidFill>
            <a:srgbClr val="D00000"/>
          </a:solidFill>
          <a:latin typeface="Arial" charset="0"/>
        </a:defRPr>
      </a:lvl6pPr>
      <a:lvl7pPr marL="1366319" indent="-504326" algn="l" defTabSz="755741" rtl="0" fontAlgn="base">
        <a:lnSpc>
          <a:spcPts val="2722"/>
        </a:lnSpc>
        <a:spcBef>
          <a:spcPct val="0"/>
        </a:spcBef>
        <a:spcAft>
          <a:spcPct val="0"/>
        </a:spcAft>
        <a:buAutoNum type="arabicPeriod"/>
        <a:defRPr sz="2639" b="1">
          <a:solidFill>
            <a:srgbClr val="D00000"/>
          </a:solidFill>
          <a:latin typeface="Arial" charset="0"/>
        </a:defRPr>
      </a:lvl7pPr>
      <a:lvl8pPr marL="1797316" indent="-504326" algn="l" defTabSz="755741" rtl="0" fontAlgn="base">
        <a:lnSpc>
          <a:spcPts val="2722"/>
        </a:lnSpc>
        <a:spcBef>
          <a:spcPct val="0"/>
        </a:spcBef>
        <a:spcAft>
          <a:spcPct val="0"/>
        </a:spcAft>
        <a:buAutoNum type="arabicPeriod"/>
        <a:defRPr sz="2639" b="1">
          <a:solidFill>
            <a:srgbClr val="D00000"/>
          </a:solidFill>
          <a:latin typeface="Arial" charset="0"/>
        </a:defRPr>
      </a:lvl8pPr>
      <a:lvl9pPr marL="2228313" indent="-504326" algn="l" defTabSz="755741" rtl="0" fontAlgn="base">
        <a:lnSpc>
          <a:spcPts val="2722"/>
        </a:lnSpc>
        <a:spcBef>
          <a:spcPct val="0"/>
        </a:spcBef>
        <a:spcAft>
          <a:spcPct val="0"/>
        </a:spcAft>
        <a:buAutoNum type="arabicPeriod"/>
        <a:defRPr sz="2639" b="1">
          <a:solidFill>
            <a:srgbClr val="D00000"/>
          </a:solidFill>
          <a:latin typeface="Arial" charset="0"/>
        </a:defRPr>
      </a:lvl9pPr>
    </p:titleStyle>
    <p:bodyStyle>
      <a:lvl1pPr marL="142552" indent="-142552" algn="l" defTabSz="754842" rtl="0" eaLnBrk="0" fontAlgn="base" hangingPunct="0">
        <a:lnSpc>
          <a:spcPts val="2149"/>
        </a:lnSpc>
        <a:spcBef>
          <a:spcPct val="25000"/>
        </a:spcBef>
        <a:spcAft>
          <a:spcPct val="0"/>
        </a:spcAft>
        <a:buChar char="-"/>
        <a:defRPr sz="1710">
          <a:solidFill>
            <a:schemeClr val="tx1"/>
          </a:solidFill>
          <a:latin typeface="+mn-lt"/>
          <a:ea typeface="+mn-ea"/>
          <a:cs typeface="+mn-cs"/>
        </a:defRPr>
      </a:lvl1pPr>
      <a:lvl2pPr marL="439872" indent="-147982" algn="l" defTabSz="754842" rtl="0" eaLnBrk="0" fontAlgn="base" hangingPunct="0">
        <a:lnSpc>
          <a:spcPts val="2149"/>
        </a:lnSpc>
        <a:spcBef>
          <a:spcPct val="25000"/>
        </a:spcBef>
        <a:spcAft>
          <a:spcPct val="0"/>
        </a:spcAft>
        <a:buChar char="-"/>
        <a:defRPr sz="1710">
          <a:solidFill>
            <a:schemeClr val="tx1"/>
          </a:solidFill>
          <a:latin typeface="+mn-lt"/>
        </a:defRPr>
      </a:lvl2pPr>
      <a:lvl3pPr marL="776564" indent="-187353" algn="l" defTabSz="754842" rtl="0" eaLnBrk="0" fontAlgn="base" hangingPunct="0">
        <a:lnSpc>
          <a:spcPts val="2149"/>
        </a:lnSpc>
        <a:spcBef>
          <a:spcPct val="25000"/>
        </a:spcBef>
        <a:spcAft>
          <a:spcPct val="0"/>
        </a:spcAft>
        <a:buChar char="-"/>
        <a:defRPr sz="1710">
          <a:solidFill>
            <a:schemeClr val="tx1"/>
          </a:solidFill>
          <a:latin typeface="+mn-lt"/>
        </a:defRPr>
      </a:lvl3pPr>
      <a:lvl4pPr marL="1113257" indent="-187353" algn="l" defTabSz="754842" rtl="0" eaLnBrk="0" fontAlgn="base" hangingPunct="0">
        <a:lnSpc>
          <a:spcPts val="2149"/>
        </a:lnSpc>
        <a:spcBef>
          <a:spcPct val="25000"/>
        </a:spcBef>
        <a:spcAft>
          <a:spcPct val="0"/>
        </a:spcAft>
        <a:buChar char="-"/>
        <a:defRPr sz="1710">
          <a:solidFill>
            <a:schemeClr val="tx1"/>
          </a:solidFill>
          <a:latin typeface="+mn-lt"/>
        </a:defRPr>
      </a:lvl4pPr>
      <a:lvl5pPr marL="1261239" indent="461594" algn="l" defTabSz="754842" rtl="0" eaLnBrk="0" fontAlgn="base" hangingPunct="0">
        <a:lnSpc>
          <a:spcPts val="2149"/>
        </a:lnSpc>
        <a:spcBef>
          <a:spcPct val="25000"/>
        </a:spcBef>
        <a:spcAft>
          <a:spcPct val="0"/>
        </a:spcAft>
        <a:buChar char="-"/>
        <a:defRPr sz="1710">
          <a:solidFill>
            <a:schemeClr val="tx1"/>
          </a:solidFill>
          <a:latin typeface="+mn-lt"/>
        </a:defRPr>
      </a:lvl5pPr>
      <a:lvl6pPr marL="1692560" algn="l" defTabSz="755741" rtl="0" fontAlgn="base">
        <a:lnSpc>
          <a:spcPts val="2145"/>
        </a:lnSpc>
        <a:spcBef>
          <a:spcPct val="25000"/>
        </a:spcBef>
        <a:spcAft>
          <a:spcPct val="0"/>
        </a:spcAft>
        <a:buChar char="-"/>
        <a:defRPr sz="1791">
          <a:solidFill>
            <a:schemeClr val="tx1"/>
          </a:solidFill>
          <a:latin typeface="+mn-lt"/>
        </a:defRPr>
      </a:lvl6pPr>
      <a:lvl7pPr marL="2123556" algn="l" defTabSz="755741" rtl="0" fontAlgn="base">
        <a:lnSpc>
          <a:spcPts val="2145"/>
        </a:lnSpc>
        <a:spcBef>
          <a:spcPct val="25000"/>
        </a:spcBef>
        <a:spcAft>
          <a:spcPct val="0"/>
        </a:spcAft>
        <a:buChar char="-"/>
        <a:defRPr sz="1791">
          <a:solidFill>
            <a:schemeClr val="tx1"/>
          </a:solidFill>
          <a:latin typeface="+mn-lt"/>
        </a:defRPr>
      </a:lvl7pPr>
      <a:lvl8pPr marL="2554553" algn="l" defTabSz="755741" rtl="0" fontAlgn="base">
        <a:lnSpc>
          <a:spcPts val="2145"/>
        </a:lnSpc>
        <a:spcBef>
          <a:spcPct val="25000"/>
        </a:spcBef>
        <a:spcAft>
          <a:spcPct val="0"/>
        </a:spcAft>
        <a:buChar char="-"/>
        <a:defRPr sz="1791">
          <a:solidFill>
            <a:schemeClr val="tx1"/>
          </a:solidFill>
          <a:latin typeface="+mn-lt"/>
        </a:defRPr>
      </a:lvl8pPr>
      <a:lvl9pPr marL="2985549" algn="l" defTabSz="755741" rtl="0" fontAlgn="base">
        <a:lnSpc>
          <a:spcPts val="2145"/>
        </a:lnSpc>
        <a:spcBef>
          <a:spcPct val="25000"/>
        </a:spcBef>
        <a:spcAft>
          <a:spcPct val="0"/>
        </a:spcAft>
        <a:buChar char="-"/>
        <a:defRPr sz="179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430997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2pPr>
      <a:lvl3pPr marL="861993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3pPr>
      <a:lvl4pPr marL="1292990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4pPr>
      <a:lvl5pPr marL="1723986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5pPr>
      <a:lvl6pPr marL="2154983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585979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016975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447971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836120"/>
            <a:ext cx="9036496" cy="93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165" tIns="40083" rIns="80165" bIns="40083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lnSpc>
                <a:spcPts val="2883"/>
              </a:lnSpc>
            </a:pPr>
            <a:r>
              <a:rPr lang="de-CH" altLang="de-DE" sz="2800" b="1" dirty="0">
                <a:solidFill>
                  <a:srgbClr val="D00000"/>
                </a:solidFill>
              </a:rPr>
              <a:t>New </a:t>
            </a:r>
            <a:r>
              <a:rPr lang="de-CH" altLang="de-DE" sz="2800" b="1" dirty="0" err="1">
                <a:solidFill>
                  <a:srgbClr val="D00000"/>
                </a:solidFill>
              </a:rPr>
              <a:t>system</a:t>
            </a:r>
            <a:r>
              <a:rPr lang="de-CH" altLang="de-DE" sz="2800" b="1" dirty="0">
                <a:solidFill>
                  <a:srgbClr val="D00000"/>
                </a:solidFill>
              </a:rPr>
              <a:t> </a:t>
            </a:r>
            <a:r>
              <a:rPr lang="de-CH" altLang="de-DE" sz="2800" b="1" dirty="0" err="1">
                <a:solidFill>
                  <a:srgbClr val="D00000"/>
                </a:solidFill>
              </a:rPr>
              <a:t>for</a:t>
            </a:r>
            <a:r>
              <a:rPr lang="de-CH" altLang="de-DE" sz="2800" b="1" dirty="0">
                <a:solidFill>
                  <a:srgbClr val="D00000"/>
                </a:solidFill>
              </a:rPr>
              <a:t> </a:t>
            </a:r>
            <a:r>
              <a:rPr lang="de-CH" altLang="de-DE" sz="2800" b="1" dirty="0" err="1">
                <a:solidFill>
                  <a:srgbClr val="D00000"/>
                </a:solidFill>
              </a:rPr>
              <a:t>training</a:t>
            </a:r>
            <a:r>
              <a:rPr lang="de-CH" altLang="de-DE" sz="2800" b="1" dirty="0">
                <a:solidFill>
                  <a:srgbClr val="D00000"/>
                </a:solidFill>
              </a:rPr>
              <a:t> </a:t>
            </a:r>
            <a:r>
              <a:rPr lang="de-CH" altLang="de-DE" sz="2800" b="1" dirty="0" err="1">
                <a:solidFill>
                  <a:srgbClr val="D00000"/>
                </a:solidFill>
              </a:rPr>
              <a:t>avalanche</a:t>
            </a:r>
            <a:r>
              <a:rPr lang="de-CH" altLang="de-DE" sz="2800" b="1" dirty="0">
                <a:solidFill>
                  <a:srgbClr val="D00000"/>
                </a:solidFill>
              </a:rPr>
              <a:t> </a:t>
            </a:r>
            <a:r>
              <a:rPr lang="de-CH" altLang="de-DE" sz="2800" b="1" dirty="0" err="1">
                <a:solidFill>
                  <a:srgbClr val="D00000"/>
                </a:solidFill>
              </a:rPr>
              <a:t>dogs</a:t>
            </a:r>
            <a:endParaRPr lang="de-CH" altLang="de-DE" sz="2800" b="1" dirty="0">
              <a:solidFill>
                <a:srgbClr val="D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288032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32D6632-9130-3F30-7764-AC517A825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497" y="1988840"/>
            <a:ext cx="6463501" cy="44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20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>
            <a:extLst>
              <a:ext uri="{FF2B5EF4-FFF2-40B4-BE49-F238E27FC236}">
                <a16:creationId xmlns:a16="http://schemas.microsoft.com/office/drawing/2014/main" id="{BE1433EE-B965-63DF-FB07-01FAD89531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7327420" cy="1078001"/>
          </a:xfrm>
        </p:spPr>
        <p:txBody>
          <a:bodyPr/>
          <a:lstStyle/>
          <a:p>
            <a:pPr marL="0" indent="0" defTabSz="755741">
              <a:lnSpc>
                <a:spcPts val="2722"/>
              </a:lnSpc>
              <a:buNone/>
              <a:defRPr/>
            </a:pPr>
            <a:r>
              <a:rPr lang="de-CH" altLang="de-DE" sz="2263" dirty="0">
                <a:latin typeface="Arial Black" panose="020B0A04020102020204" pitchFamily="34" charset="0"/>
              </a:rPr>
              <a:t>Basic Course 1</a:t>
            </a:r>
            <a:br>
              <a:rPr lang="de-CH" altLang="de-DE" sz="2263" dirty="0">
                <a:latin typeface="Arial Black" panose="020B0A04020102020204" pitchFamily="34" charset="0"/>
              </a:rPr>
            </a:br>
            <a:r>
              <a:rPr lang="de-CH" altLang="de-DE" sz="2263" dirty="0">
                <a:latin typeface="Arial Black" panose="020B0A04020102020204" pitchFamily="34" charset="0"/>
              </a:rPr>
              <a:t>Phase 3 </a:t>
            </a:r>
            <a:r>
              <a:rPr lang="de-CH" altLang="de-DE" sz="2263" dirty="0" err="1">
                <a:latin typeface="Arial Black" panose="020B0A04020102020204" pitchFamily="34" charset="0"/>
              </a:rPr>
              <a:t>figurant</a:t>
            </a:r>
            <a:r>
              <a:rPr lang="de-CH" altLang="de-DE" sz="2263" dirty="0">
                <a:latin typeface="Arial Black" panose="020B0A04020102020204" pitchFamily="34" charset="0"/>
              </a:rPr>
              <a:t>, </a:t>
            </a:r>
            <a:r>
              <a:rPr lang="de-CH" altLang="de-DE" sz="2263" dirty="0" err="1">
                <a:latin typeface="Arial Black" panose="020B0A04020102020204" pitchFamily="34" charset="0"/>
              </a:rPr>
              <a:t>closed</a:t>
            </a:r>
            <a:r>
              <a:rPr lang="de-CH" altLang="de-DE" sz="2263" dirty="0">
                <a:latin typeface="Arial Black" panose="020B0A04020102020204" pitchFamily="34" charset="0"/>
              </a:rPr>
              <a:t> cave (</a:t>
            </a:r>
            <a:r>
              <a:rPr lang="de-CH" altLang="de-DE" sz="2263" dirty="0" err="1">
                <a:latin typeface="Arial Black" panose="020B0A04020102020204" pitchFamily="34" charset="0"/>
              </a:rPr>
              <a:t>new</a:t>
            </a:r>
            <a:r>
              <a:rPr lang="de-CH" altLang="de-DE" sz="2263" dirty="0">
                <a:latin typeface="Arial Black" panose="020B0A04020102020204" pitchFamily="34" charset="0"/>
              </a:rPr>
              <a:t>)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244DE4C-8F01-FD9C-6EEF-3B7DEBAACC4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CA35B14-4A85-4AA3-833F-996C7094DC1C}" type="datetime4">
              <a:rPr lang="de-DE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14. Oktober 2022</a:t>
            </a:fld>
            <a:endParaRPr lang="de-DE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4DA330B-7BF6-E231-DD6D-E5BE1100A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ACC04F3-9A3F-EF44-375B-AB29BE963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536" y="1770697"/>
            <a:ext cx="9114696" cy="1872208"/>
          </a:xfrm>
          <a:prstGeom prst="rect">
            <a:avLst/>
          </a:prstGeom>
        </p:spPr>
      </p:pic>
      <p:pic>
        <p:nvPicPr>
          <p:cNvPr id="9" name="Picture 6" descr="LWphase3">
            <a:extLst>
              <a:ext uri="{FF2B5EF4-FFF2-40B4-BE49-F238E27FC236}">
                <a16:creationId xmlns:a16="http://schemas.microsoft.com/office/drawing/2014/main" id="{170C8690-F587-C14F-D5B1-D7F6AB26E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97796"/>
            <a:ext cx="2232248" cy="263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4167008E-0B85-E86E-BE2C-74A0FAB17400}"/>
              </a:ext>
            </a:extLst>
          </p:cNvPr>
          <p:cNvSpPr/>
          <p:nvPr/>
        </p:nvSpPr>
        <p:spPr>
          <a:xfrm>
            <a:off x="3965717" y="4077072"/>
            <a:ext cx="3960440" cy="1829643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Repeat </a:t>
            </a:r>
            <a:r>
              <a:rPr lang="de-CH" dirty="0" err="1">
                <a:solidFill>
                  <a:schemeClr val="tx1"/>
                </a:solidFill>
              </a:rPr>
              <a:t>for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every</a:t>
            </a:r>
            <a:r>
              <a:rPr lang="de-CH" dirty="0">
                <a:solidFill>
                  <a:schemeClr val="tx1"/>
                </a:solidFill>
              </a:rPr>
              <a:t> cave</a:t>
            </a:r>
          </a:p>
          <a:p>
            <a:pPr algn="ctr"/>
            <a:r>
              <a:rPr lang="de-CH" dirty="0">
                <a:solidFill>
                  <a:schemeClr val="tx1"/>
                </a:solidFill>
              </a:rPr>
              <a:t>Keep </a:t>
            </a:r>
            <a:r>
              <a:rPr lang="de-CH" dirty="0" err="1">
                <a:solidFill>
                  <a:schemeClr val="tx1"/>
                </a:solidFill>
              </a:rPr>
              <a:t>the</a:t>
            </a:r>
            <a:r>
              <a:rPr lang="de-CH" dirty="0">
                <a:solidFill>
                  <a:schemeClr val="tx1"/>
                </a:solidFill>
              </a:rPr>
              <a:t> same </a:t>
            </a:r>
            <a:r>
              <a:rPr lang="de-CH" dirty="0" err="1">
                <a:solidFill>
                  <a:schemeClr val="tx1"/>
                </a:solidFill>
              </a:rPr>
              <a:t>starting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point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D26D2C9-6F46-DBBC-A5B4-E7F900495AFD}"/>
              </a:ext>
            </a:extLst>
          </p:cNvPr>
          <p:cNvSpPr txBox="1"/>
          <p:nvPr/>
        </p:nvSpPr>
        <p:spPr>
          <a:xfrm>
            <a:off x="539552" y="1550027"/>
            <a:ext cx="254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4 </a:t>
            </a:r>
            <a:r>
              <a:rPr lang="de-CH" dirty="0" err="1"/>
              <a:t>exercises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53243008"/>
      </p:ext>
    </p:extLst>
  </p:cSld>
  <p:clrMapOvr>
    <a:masterClrMapping/>
  </p:clrMapOvr>
  <p:transition spd="med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>
            <a:extLst>
              <a:ext uri="{FF2B5EF4-FFF2-40B4-BE49-F238E27FC236}">
                <a16:creationId xmlns:a16="http://schemas.microsoft.com/office/drawing/2014/main" id="{E32C5078-08AF-B9F7-37F3-36F1B9A2A7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0387" y="303417"/>
            <a:ext cx="7327419" cy="1078001"/>
          </a:xfrm>
        </p:spPr>
        <p:txBody>
          <a:bodyPr/>
          <a:lstStyle/>
          <a:p>
            <a:pPr marL="0" indent="0" defTabSz="755741">
              <a:lnSpc>
                <a:spcPts val="2722"/>
              </a:lnSpc>
              <a:buNone/>
              <a:defRPr/>
            </a:pPr>
            <a:r>
              <a:rPr lang="de-CH" altLang="de-DE" sz="2263" dirty="0">
                <a:latin typeface="Arial Black" panose="020B0A04020102020204" pitchFamily="34" charset="0"/>
              </a:rPr>
              <a:t>Module 1</a:t>
            </a:r>
            <a:br>
              <a:rPr lang="de-CH" altLang="de-DE" sz="2263" dirty="0">
                <a:latin typeface="Arial Black" panose="020B0A04020102020204" pitchFamily="34" charset="0"/>
              </a:rPr>
            </a:br>
            <a:r>
              <a:rPr lang="de-CH" altLang="de-DE" sz="2263" dirty="0">
                <a:latin typeface="Arial Black" panose="020B0A04020102020204" pitchFamily="34" charset="0"/>
              </a:rPr>
              <a:t>Phase 4 </a:t>
            </a:r>
            <a:r>
              <a:rPr lang="de-CH" altLang="de-DE" sz="2263" dirty="0" err="1">
                <a:latin typeface="Arial Black" panose="020B0A04020102020204" pitchFamily="34" charset="0"/>
              </a:rPr>
              <a:t>handler</a:t>
            </a:r>
            <a:r>
              <a:rPr lang="de-CH" altLang="de-DE" sz="2263" dirty="0">
                <a:latin typeface="Arial Black" panose="020B0A04020102020204" pitchFamily="34" charset="0"/>
              </a:rPr>
              <a:t> </a:t>
            </a:r>
            <a:r>
              <a:rPr lang="de-CH" altLang="de-DE" sz="2263" dirty="0" err="1">
                <a:latin typeface="Arial Black" panose="020B0A04020102020204" pitchFamily="34" charset="0"/>
              </a:rPr>
              <a:t>stays</a:t>
            </a:r>
            <a:r>
              <a:rPr lang="de-CH" altLang="de-DE" sz="2263" dirty="0">
                <a:latin typeface="Arial Black" panose="020B0A04020102020204" pitchFamily="34" charset="0"/>
              </a:rPr>
              <a:t> </a:t>
            </a:r>
            <a:r>
              <a:rPr lang="de-CH" altLang="de-DE" sz="2263" dirty="0" err="1">
                <a:latin typeface="Arial Black" panose="020B0A04020102020204" pitchFamily="34" charset="0"/>
              </a:rPr>
              <a:t>with</a:t>
            </a:r>
            <a:r>
              <a:rPr lang="de-CH" altLang="de-DE" sz="2263" dirty="0">
                <a:latin typeface="Arial Black" panose="020B0A04020102020204" pitchFamily="34" charset="0"/>
              </a:rPr>
              <a:t> </a:t>
            </a:r>
            <a:r>
              <a:rPr lang="de-CH" altLang="de-DE" sz="2263" dirty="0" err="1">
                <a:latin typeface="Arial Black" panose="020B0A04020102020204" pitchFamily="34" charset="0"/>
              </a:rPr>
              <a:t>dog</a:t>
            </a:r>
            <a:r>
              <a:rPr lang="de-CH" altLang="de-DE" sz="2263" dirty="0">
                <a:latin typeface="Arial Black" panose="020B0A04020102020204" pitchFamily="34" charset="0"/>
              </a:rPr>
              <a:t> (</a:t>
            </a:r>
            <a:r>
              <a:rPr lang="de-CH" altLang="de-DE" sz="2263" dirty="0" err="1">
                <a:latin typeface="Arial Black" panose="020B0A04020102020204" pitchFamily="34" charset="0"/>
              </a:rPr>
              <a:t>old</a:t>
            </a:r>
            <a:r>
              <a:rPr lang="de-CH" altLang="de-DE" sz="2263" dirty="0">
                <a:latin typeface="Arial Black" panose="020B0A04020102020204" pitchFamily="34" charset="0"/>
              </a:rPr>
              <a:t>)</a:t>
            </a:r>
          </a:p>
        </p:txBody>
      </p:sp>
      <p:pic>
        <p:nvPicPr>
          <p:cNvPr id="50179" name="Picture 6" descr="LWphase4">
            <a:extLst>
              <a:ext uri="{FF2B5EF4-FFF2-40B4-BE49-F238E27FC236}">
                <a16:creationId xmlns:a16="http://schemas.microsoft.com/office/drawing/2014/main" id="{F3FC011A-5E96-1A1E-DEBC-CAD91FD1D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6653"/>
            <a:ext cx="456191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ECF0D1E-8C12-4466-520A-DFE107EE5C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D4B0144-792B-4F74-A067-2980543C655C}" type="datetime4">
              <a:rPr lang="de-DE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14. Oktober 2022</a:t>
            </a:fld>
            <a:endParaRPr lang="de-DE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E26EFA0-2C5E-F2A6-DA49-C74D8CA5B68E}"/>
              </a:ext>
            </a:extLst>
          </p:cNvPr>
          <p:cNvSpPr txBox="1"/>
          <p:nvPr/>
        </p:nvSpPr>
        <p:spPr>
          <a:xfrm>
            <a:off x="430387" y="1196752"/>
            <a:ext cx="254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1 </a:t>
            </a:r>
            <a:r>
              <a:rPr lang="de-CH" dirty="0" err="1"/>
              <a:t>exercise</a:t>
            </a:r>
            <a:endParaRPr lang="de-CH" dirty="0"/>
          </a:p>
        </p:txBody>
      </p:sp>
    </p:spTree>
  </p:cSld>
  <p:clrMapOvr>
    <a:masterClrMapping/>
  </p:clrMapOvr>
  <p:transition spd="med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>
            <a:extLst>
              <a:ext uri="{FF2B5EF4-FFF2-40B4-BE49-F238E27FC236}">
                <a16:creationId xmlns:a16="http://schemas.microsoft.com/office/drawing/2014/main" id="{E32C5078-08AF-B9F7-37F3-36F1B9A2A7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0387" y="196356"/>
            <a:ext cx="7327419" cy="1078001"/>
          </a:xfrm>
        </p:spPr>
        <p:txBody>
          <a:bodyPr/>
          <a:lstStyle/>
          <a:p>
            <a:pPr marL="0" indent="0" defTabSz="755741">
              <a:lnSpc>
                <a:spcPts val="2722"/>
              </a:lnSpc>
              <a:buNone/>
              <a:defRPr/>
            </a:pPr>
            <a:r>
              <a:rPr lang="de-CH" altLang="de-DE" sz="2263" dirty="0">
                <a:latin typeface="Arial Black" panose="020B0A04020102020204" pitchFamily="34" charset="0"/>
              </a:rPr>
              <a:t>Basic Course 1</a:t>
            </a:r>
            <a:br>
              <a:rPr lang="de-CH" altLang="de-DE" sz="2263" dirty="0">
                <a:latin typeface="Arial Black" panose="020B0A04020102020204" pitchFamily="34" charset="0"/>
              </a:rPr>
            </a:br>
            <a:r>
              <a:rPr lang="de-CH" altLang="de-DE" sz="2263" dirty="0">
                <a:latin typeface="Arial Black" panose="020B0A04020102020204" pitchFamily="34" charset="0"/>
              </a:rPr>
              <a:t>Phase 4 </a:t>
            </a:r>
            <a:r>
              <a:rPr lang="de-CH" altLang="de-DE" sz="2263" dirty="0" err="1">
                <a:latin typeface="Arial Black" panose="020B0A04020102020204" pitchFamily="34" charset="0"/>
              </a:rPr>
              <a:t>handler</a:t>
            </a:r>
            <a:r>
              <a:rPr lang="de-CH" altLang="de-DE" sz="2263" dirty="0">
                <a:latin typeface="Arial Black" panose="020B0A04020102020204" pitchFamily="34" charset="0"/>
              </a:rPr>
              <a:t> </a:t>
            </a:r>
            <a:r>
              <a:rPr lang="de-CH" altLang="de-DE" sz="2263" dirty="0" err="1">
                <a:latin typeface="Arial Black" panose="020B0A04020102020204" pitchFamily="34" charset="0"/>
              </a:rPr>
              <a:t>stays</a:t>
            </a:r>
            <a:r>
              <a:rPr lang="de-CH" altLang="de-DE" sz="2263" dirty="0">
                <a:latin typeface="Arial Black" panose="020B0A04020102020204" pitchFamily="34" charset="0"/>
              </a:rPr>
              <a:t> </a:t>
            </a:r>
            <a:r>
              <a:rPr lang="de-CH" altLang="de-DE" sz="2263" dirty="0" err="1">
                <a:latin typeface="Arial Black" panose="020B0A04020102020204" pitchFamily="34" charset="0"/>
              </a:rPr>
              <a:t>with</a:t>
            </a:r>
            <a:r>
              <a:rPr lang="de-CH" altLang="de-DE" sz="2263" dirty="0">
                <a:latin typeface="Arial Black" panose="020B0A04020102020204" pitchFamily="34" charset="0"/>
              </a:rPr>
              <a:t> </a:t>
            </a:r>
            <a:r>
              <a:rPr lang="de-CH" altLang="de-DE" sz="2263" dirty="0" err="1">
                <a:latin typeface="Arial Black" panose="020B0A04020102020204" pitchFamily="34" charset="0"/>
              </a:rPr>
              <a:t>dog</a:t>
            </a:r>
            <a:r>
              <a:rPr lang="de-CH" altLang="de-DE" sz="2263" dirty="0">
                <a:latin typeface="Arial Black" panose="020B0A04020102020204" pitchFamily="34" charset="0"/>
              </a:rPr>
              <a:t> (</a:t>
            </a:r>
            <a:r>
              <a:rPr lang="de-CH" altLang="de-DE" sz="2263" dirty="0" err="1">
                <a:latin typeface="Arial Black" panose="020B0A04020102020204" pitchFamily="34" charset="0"/>
              </a:rPr>
              <a:t>new</a:t>
            </a:r>
            <a:r>
              <a:rPr lang="de-CH" altLang="de-DE" sz="2263" dirty="0">
                <a:latin typeface="Arial Black" panose="020B0A04020102020204" pitchFamily="34" charset="0"/>
              </a:rPr>
              <a:t>)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ECF0D1E-8C12-4466-520A-DFE107EE5C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D4B0144-792B-4F74-A067-2980543C655C}" type="datetime4">
              <a:rPr lang="de-DE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14. Oktober 2022</a:t>
            </a:fld>
            <a:endParaRPr lang="de-DE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A6654A9-532A-762E-92DF-3AED46035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536" y="1916832"/>
            <a:ext cx="9114696" cy="1872208"/>
          </a:xfrm>
          <a:prstGeom prst="rect">
            <a:avLst/>
          </a:prstGeom>
        </p:spPr>
      </p:pic>
      <p:pic>
        <p:nvPicPr>
          <p:cNvPr id="7" name="Picture 6" descr="LWphase4">
            <a:extLst>
              <a:ext uri="{FF2B5EF4-FFF2-40B4-BE49-F238E27FC236}">
                <a16:creationId xmlns:a16="http://schemas.microsoft.com/office/drawing/2014/main" id="{09963628-6A8A-5C84-835D-9E29218A3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05063"/>
            <a:ext cx="2160794" cy="259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A8BA8321-C240-4256-D100-4EBEBEA92FDD}"/>
              </a:ext>
            </a:extLst>
          </p:cNvPr>
          <p:cNvSpPr/>
          <p:nvPr/>
        </p:nvSpPr>
        <p:spPr>
          <a:xfrm>
            <a:off x="3965717" y="4077072"/>
            <a:ext cx="3960440" cy="1829643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Repeat </a:t>
            </a:r>
            <a:r>
              <a:rPr lang="de-CH" dirty="0" err="1">
                <a:solidFill>
                  <a:schemeClr val="tx1"/>
                </a:solidFill>
              </a:rPr>
              <a:t>for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every</a:t>
            </a:r>
            <a:r>
              <a:rPr lang="de-CH" dirty="0">
                <a:solidFill>
                  <a:schemeClr val="tx1"/>
                </a:solidFill>
              </a:rPr>
              <a:t> cave</a:t>
            </a:r>
          </a:p>
          <a:p>
            <a:pPr algn="ctr"/>
            <a:r>
              <a:rPr lang="de-CH" dirty="0">
                <a:solidFill>
                  <a:schemeClr val="tx1"/>
                </a:solidFill>
              </a:rPr>
              <a:t>Keep </a:t>
            </a:r>
            <a:r>
              <a:rPr lang="de-CH" dirty="0" err="1">
                <a:solidFill>
                  <a:schemeClr val="tx1"/>
                </a:solidFill>
              </a:rPr>
              <a:t>the</a:t>
            </a:r>
            <a:r>
              <a:rPr lang="de-CH" dirty="0">
                <a:solidFill>
                  <a:schemeClr val="tx1"/>
                </a:solidFill>
              </a:rPr>
              <a:t> same </a:t>
            </a:r>
            <a:r>
              <a:rPr lang="de-CH" dirty="0" err="1">
                <a:solidFill>
                  <a:schemeClr val="tx1"/>
                </a:solidFill>
              </a:rPr>
              <a:t>starting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point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66E92E2-8F8F-7739-8473-298602904AB5}"/>
              </a:ext>
            </a:extLst>
          </p:cNvPr>
          <p:cNvSpPr txBox="1"/>
          <p:nvPr/>
        </p:nvSpPr>
        <p:spPr>
          <a:xfrm>
            <a:off x="467544" y="1122591"/>
            <a:ext cx="254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4 </a:t>
            </a:r>
            <a:r>
              <a:rPr lang="de-CH" dirty="0" err="1"/>
              <a:t>exercises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61338996"/>
      </p:ext>
    </p:extLst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288032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3227DB8-083C-96B4-73F7-75F25FC73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49" y="2276872"/>
            <a:ext cx="8945826" cy="2937269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716A260C-CAE3-8E49-E087-4D63DCF8BB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613836"/>
            <a:ext cx="7327419" cy="1078001"/>
          </a:xfrm>
        </p:spPr>
        <p:txBody>
          <a:bodyPr/>
          <a:lstStyle/>
          <a:p>
            <a:pPr marL="0" indent="0" algn="l" defTabSz="755741">
              <a:lnSpc>
                <a:spcPts val="2722"/>
              </a:lnSpc>
              <a:buNone/>
              <a:defRPr/>
            </a:pPr>
            <a:r>
              <a:rPr lang="de-CH" altLang="de-DE" sz="2263" b="1" dirty="0">
                <a:solidFill>
                  <a:srgbClr val="D00000"/>
                </a:solidFill>
                <a:latin typeface="Arial Black" panose="020B0A04020102020204" pitchFamily="34" charset="0"/>
              </a:rPr>
              <a:t>Basic Course</a:t>
            </a:r>
            <a:r>
              <a:rPr lang="de-CH" altLang="de-DE" sz="2263" dirty="0">
                <a:latin typeface="Arial Black" panose="020B0A04020102020204" pitchFamily="34" charset="0"/>
              </a:rPr>
              <a:t> </a:t>
            </a:r>
            <a:r>
              <a:rPr lang="de-CH" altLang="de-DE" sz="2263" b="1" dirty="0">
                <a:solidFill>
                  <a:srgbClr val="D00000"/>
                </a:solidFill>
                <a:latin typeface="Arial Black" panose="020B0A04020102020204" pitchFamily="34" charset="0"/>
              </a:rPr>
              <a:t>2</a:t>
            </a:r>
            <a:br>
              <a:rPr lang="de-CH" altLang="de-DE" sz="2263" b="1" dirty="0">
                <a:solidFill>
                  <a:srgbClr val="D00000"/>
                </a:solidFill>
                <a:latin typeface="Arial Black" panose="020B0A04020102020204" pitchFamily="34" charset="0"/>
              </a:rPr>
            </a:br>
            <a:r>
              <a:rPr lang="de-CH" altLang="de-DE" sz="2263" b="1" dirty="0">
                <a:solidFill>
                  <a:srgbClr val="D00000"/>
                </a:solidFill>
                <a:latin typeface="Arial Black" panose="020B0A04020102020204" pitchFamily="34" charset="0"/>
              </a:rPr>
              <a:t>3 </a:t>
            </a:r>
            <a:r>
              <a:rPr lang="de-CH" altLang="de-DE" sz="2263" b="1" dirty="0" err="1">
                <a:solidFill>
                  <a:srgbClr val="D00000"/>
                </a:solidFill>
                <a:latin typeface="Arial Black" panose="020B0A04020102020204" pitchFamily="34" charset="0"/>
              </a:rPr>
              <a:t>steps</a:t>
            </a:r>
            <a:r>
              <a:rPr lang="de-CH" altLang="de-DE" sz="2263" b="1" dirty="0">
                <a:solidFill>
                  <a:srgbClr val="D00000"/>
                </a:solidFill>
                <a:latin typeface="Arial Black" panose="020B0A04020102020204" pitchFamily="34" charset="0"/>
              </a:rPr>
              <a:t>: </a:t>
            </a:r>
            <a:r>
              <a:rPr lang="de-CH" altLang="de-DE" sz="2263" b="1" dirty="0" err="1">
                <a:solidFill>
                  <a:srgbClr val="D00000"/>
                </a:solidFill>
                <a:latin typeface="Arial Black" panose="020B0A04020102020204" pitchFamily="34" charset="0"/>
              </a:rPr>
              <a:t>Teach</a:t>
            </a:r>
            <a:r>
              <a:rPr lang="de-CH" altLang="de-DE" sz="2263" b="1" dirty="0">
                <a:solidFill>
                  <a:srgbClr val="D00000"/>
                </a:solidFill>
                <a:latin typeface="Arial Black" panose="020B0A04020102020204" pitchFamily="34" charset="0"/>
              </a:rPr>
              <a:t> – </a:t>
            </a:r>
            <a:r>
              <a:rPr lang="de-CH" altLang="de-DE" sz="2263" b="1" dirty="0" err="1">
                <a:solidFill>
                  <a:srgbClr val="D00000"/>
                </a:solidFill>
                <a:latin typeface="Arial Black" panose="020B0A04020102020204" pitchFamily="34" charset="0"/>
              </a:rPr>
              <a:t>Consolidate</a:t>
            </a:r>
            <a:r>
              <a:rPr lang="de-CH" altLang="de-DE" sz="2263" b="1" dirty="0">
                <a:solidFill>
                  <a:srgbClr val="D00000"/>
                </a:solidFill>
                <a:latin typeface="Arial Black" panose="020B0A04020102020204" pitchFamily="34" charset="0"/>
              </a:rPr>
              <a:t> - </a:t>
            </a:r>
            <a:r>
              <a:rPr lang="de-CH" altLang="de-DE" sz="2263" b="1" dirty="0" err="1">
                <a:solidFill>
                  <a:srgbClr val="D00000"/>
                </a:solidFill>
                <a:latin typeface="Arial Black" panose="020B0A04020102020204" pitchFamily="34" charset="0"/>
              </a:rPr>
              <a:t>Apply</a:t>
            </a:r>
            <a:endParaRPr lang="de-CH" altLang="de-DE" sz="2263" b="1" dirty="0">
              <a:solidFill>
                <a:srgbClr val="D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5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288032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716A260C-CAE3-8E49-E087-4D63DCF8BB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613836"/>
            <a:ext cx="7327419" cy="1078001"/>
          </a:xfrm>
        </p:spPr>
        <p:txBody>
          <a:bodyPr/>
          <a:lstStyle/>
          <a:p>
            <a:pPr marL="0" indent="0" algn="l" defTabSz="755741">
              <a:lnSpc>
                <a:spcPts val="2722"/>
              </a:lnSpc>
              <a:buNone/>
              <a:defRPr/>
            </a:pPr>
            <a:r>
              <a:rPr lang="de-CH" altLang="de-DE" sz="2263" b="1" dirty="0">
                <a:solidFill>
                  <a:srgbClr val="D00000"/>
                </a:solidFill>
                <a:latin typeface="Arial Black" panose="020B0A04020102020204" pitchFamily="34" charset="0"/>
              </a:rPr>
              <a:t>Basic Course 2</a:t>
            </a:r>
            <a:br>
              <a:rPr lang="de-CH" altLang="de-DE" sz="2263" b="1" dirty="0">
                <a:solidFill>
                  <a:srgbClr val="D00000"/>
                </a:solidFill>
                <a:latin typeface="Arial Black" panose="020B0A04020102020204" pitchFamily="34" charset="0"/>
              </a:rPr>
            </a:br>
            <a:r>
              <a:rPr lang="de-CH" altLang="de-DE" sz="2263" b="1" dirty="0" err="1">
                <a:solidFill>
                  <a:srgbClr val="D00000"/>
                </a:solidFill>
                <a:latin typeface="Arial Black" panose="020B0A04020102020204" pitchFamily="34" charset="0"/>
              </a:rPr>
              <a:t>Step</a:t>
            </a:r>
            <a:r>
              <a:rPr lang="de-CH" altLang="de-DE" sz="2263" b="1" dirty="0">
                <a:solidFill>
                  <a:srgbClr val="D00000"/>
                </a:solidFill>
                <a:latin typeface="Arial Black" panose="020B0A04020102020204" pitchFamily="34" charset="0"/>
              </a:rPr>
              <a:t> 1: </a:t>
            </a:r>
            <a:r>
              <a:rPr lang="de-CH" altLang="de-DE" sz="2263" b="1" dirty="0" err="1">
                <a:solidFill>
                  <a:srgbClr val="D00000"/>
                </a:solidFill>
                <a:latin typeface="Arial Black" panose="020B0A04020102020204" pitchFamily="34" charset="0"/>
              </a:rPr>
              <a:t>Teach</a:t>
            </a:r>
            <a:endParaRPr lang="de-CH" altLang="de-DE" sz="2263" b="1" dirty="0">
              <a:solidFill>
                <a:srgbClr val="D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F404BDA-3B6D-922A-7E10-59B002D4D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76872"/>
            <a:ext cx="9180512" cy="92260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F876ADA-DC85-0474-189A-5A2D555CCC8D}"/>
              </a:ext>
            </a:extLst>
          </p:cNvPr>
          <p:cNvSpPr txBox="1"/>
          <p:nvPr/>
        </p:nvSpPr>
        <p:spPr>
          <a:xfrm>
            <a:off x="539552" y="3658521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CH" sz="2800" dirty="0"/>
              <a:t>Start and </a:t>
            </a:r>
            <a:r>
              <a:rPr lang="de-CH" sz="2800" dirty="0" err="1"/>
              <a:t>then</a:t>
            </a:r>
            <a:r>
              <a:rPr lang="de-CH" sz="2800" dirty="0"/>
              <a:t> </a:t>
            </a:r>
            <a:r>
              <a:rPr lang="de-CH" sz="2800" dirty="0" err="1"/>
              <a:t>search</a:t>
            </a:r>
            <a:r>
              <a:rPr lang="de-CH" sz="2800" dirty="0"/>
              <a:t> </a:t>
            </a:r>
            <a:r>
              <a:rPr lang="de-CH" sz="2800" dirty="0" err="1"/>
              <a:t>for</a:t>
            </a:r>
            <a:r>
              <a:rPr lang="de-CH" sz="2800" dirty="0"/>
              <a:t> </a:t>
            </a:r>
            <a:r>
              <a:rPr lang="de-CH" sz="2800" dirty="0" err="1"/>
              <a:t>the</a:t>
            </a:r>
            <a:r>
              <a:rPr lang="de-CH" sz="2800" dirty="0"/>
              <a:t> blind </a:t>
            </a:r>
            <a:r>
              <a:rPr lang="de-CH" sz="2800" dirty="0" err="1"/>
              <a:t>person</a:t>
            </a:r>
            <a:r>
              <a:rPr lang="de-CH" sz="2800" dirty="0"/>
              <a:t> (cave 1)</a:t>
            </a:r>
          </a:p>
          <a:p>
            <a:pPr marL="285750" indent="-285750">
              <a:buFontTx/>
              <a:buChar char="-"/>
            </a:pPr>
            <a:r>
              <a:rPr lang="de-CH" sz="2800" dirty="0" err="1"/>
              <a:t>From</a:t>
            </a:r>
            <a:r>
              <a:rPr lang="de-CH" sz="2800" dirty="0"/>
              <a:t> blind </a:t>
            </a:r>
            <a:r>
              <a:rPr lang="de-CH" sz="2800" dirty="0" err="1"/>
              <a:t>person</a:t>
            </a:r>
            <a:r>
              <a:rPr lang="de-CH" sz="2800" dirty="0"/>
              <a:t> </a:t>
            </a:r>
            <a:r>
              <a:rPr lang="de-CH" sz="2800" dirty="0" err="1"/>
              <a:t>start</a:t>
            </a:r>
            <a:r>
              <a:rPr lang="de-CH" sz="2800" dirty="0"/>
              <a:t> </a:t>
            </a:r>
            <a:r>
              <a:rPr lang="de-CH" sz="2800" dirty="0" err="1"/>
              <a:t>for</a:t>
            </a:r>
            <a:r>
              <a:rPr lang="de-CH" sz="2800" dirty="0"/>
              <a:t> </a:t>
            </a:r>
            <a:r>
              <a:rPr lang="de-CH" sz="2800" dirty="0" err="1"/>
              <a:t>the</a:t>
            </a:r>
            <a:r>
              <a:rPr lang="de-CH" sz="2800" dirty="0"/>
              <a:t> 4th </a:t>
            </a:r>
            <a:r>
              <a:rPr lang="de-CH" sz="2800" dirty="0" err="1"/>
              <a:t>phase</a:t>
            </a:r>
            <a:r>
              <a:rPr lang="de-CH" sz="2800" dirty="0"/>
              <a:t> on cave 2 (</a:t>
            </a:r>
            <a:r>
              <a:rPr lang="de-CH" sz="2800" dirty="0" err="1"/>
              <a:t>the</a:t>
            </a:r>
            <a:r>
              <a:rPr lang="de-CH" sz="2800" dirty="0"/>
              <a:t> </a:t>
            </a:r>
            <a:r>
              <a:rPr lang="de-CH" sz="2800" dirty="0" err="1"/>
              <a:t>figurant</a:t>
            </a:r>
            <a:r>
              <a:rPr lang="de-CH" sz="2800" dirty="0"/>
              <a:t> </a:t>
            </a:r>
            <a:r>
              <a:rPr lang="de-CH" sz="2800" dirty="0" err="1"/>
              <a:t>starts</a:t>
            </a:r>
            <a:r>
              <a:rPr lang="de-CH" sz="2800" dirty="0"/>
              <a:t> at </a:t>
            </a:r>
            <a:r>
              <a:rPr lang="de-CH" sz="2800" dirty="0" err="1"/>
              <a:t>the</a:t>
            </a:r>
            <a:r>
              <a:rPr lang="de-CH" sz="2800" dirty="0"/>
              <a:t> </a:t>
            </a:r>
            <a:r>
              <a:rPr lang="de-CH" sz="2800" dirty="0" err="1"/>
              <a:t>dog</a:t>
            </a:r>
            <a:r>
              <a:rPr lang="de-CH" sz="2800" dirty="0"/>
              <a:t>)</a:t>
            </a:r>
          </a:p>
          <a:p>
            <a:pPr marL="285750" indent="-285750">
              <a:buFontTx/>
              <a:buChar char="-"/>
            </a:pPr>
            <a:r>
              <a:rPr lang="de-CH" sz="2800" dirty="0"/>
              <a:t>Handler </a:t>
            </a:r>
            <a:r>
              <a:rPr lang="de-CH" sz="2800" dirty="0" err="1"/>
              <a:t>moves</a:t>
            </a:r>
            <a:r>
              <a:rPr lang="de-CH" sz="2800" dirty="0"/>
              <a:t> </a:t>
            </a:r>
            <a:r>
              <a:rPr lang="de-CH" sz="2800" dirty="0" err="1"/>
              <a:t>away</a:t>
            </a:r>
            <a:r>
              <a:rPr lang="de-CH" sz="2800" dirty="0"/>
              <a:t> </a:t>
            </a:r>
            <a:r>
              <a:rPr lang="de-CH" sz="2800" dirty="0" err="1"/>
              <a:t>with</a:t>
            </a:r>
            <a:r>
              <a:rPr lang="de-CH" sz="2800" dirty="0"/>
              <a:t> </a:t>
            </a:r>
            <a:r>
              <a:rPr lang="de-CH" sz="2800" dirty="0" err="1"/>
              <a:t>dog</a:t>
            </a:r>
            <a:r>
              <a:rPr lang="de-CH" sz="2800" dirty="0"/>
              <a:t> (</a:t>
            </a:r>
            <a:r>
              <a:rPr lang="de-CH" sz="2800" dirty="0" err="1"/>
              <a:t>as</a:t>
            </a:r>
            <a:r>
              <a:rPr lang="de-CH" sz="2800" dirty="0"/>
              <a:t> </a:t>
            </a:r>
            <a:r>
              <a:rPr lang="de-CH" sz="2800" dirty="0" err="1"/>
              <a:t>soon</a:t>
            </a:r>
            <a:r>
              <a:rPr lang="de-CH" sz="2800" dirty="0"/>
              <a:t> </a:t>
            </a:r>
            <a:r>
              <a:rPr lang="de-CH" sz="2800" dirty="0" err="1"/>
              <a:t>as</a:t>
            </a:r>
            <a:r>
              <a:rPr lang="de-CH" sz="2800" dirty="0"/>
              <a:t> </a:t>
            </a:r>
            <a:r>
              <a:rPr lang="de-CH" sz="2800" dirty="0" err="1"/>
              <a:t>the</a:t>
            </a:r>
            <a:r>
              <a:rPr lang="de-CH" sz="2800" dirty="0"/>
              <a:t> </a:t>
            </a:r>
            <a:r>
              <a:rPr lang="de-CH" sz="2800" dirty="0" err="1"/>
              <a:t>figurant</a:t>
            </a:r>
            <a:r>
              <a:rPr lang="de-CH" sz="2800" dirty="0"/>
              <a:t> </a:t>
            </a:r>
            <a:r>
              <a:rPr lang="de-CH" sz="2800" dirty="0" err="1"/>
              <a:t>disappears</a:t>
            </a:r>
            <a:r>
              <a:rPr lang="de-CH" sz="2800" dirty="0"/>
              <a:t> in </a:t>
            </a:r>
            <a:r>
              <a:rPr lang="de-CH" sz="2800" dirty="0" err="1"/>
              <a:t>the</a:t>
            </a:r>
            <a:r>
              <a:rPr lang="de-CH" sz="2800" dirty="0"/>
              <a:t> cave) </a:t>
            </a:r>
            <a:r>
              <a:rPr lang="de-CH" sz="2800" dirty="0" err="1"/>
              <a:t>before</a:t>
            </a:r>
            <a:r>
              <a:rPr lang="de-CH" sz="2800" dirty="0"/>
              <a:t> </a:t>
            </a:r>
            <a:r>
              <a:rPr lang="de-CH" sz="2800" dirty="0" err="1"/>
              <a:t>start</a:t>
            </a:r>
            <a:endParaRPr lang="de-CH" sz="2800" dirty="0"/>
          </a:p>
          <a:p>
            <a:pPr marL="285750" indent="-285750">
              <a:buFontTx/>
              <a:buChar char="-"/>
            </a:pPr>
            <a:r>
              <a:rPr lang="de-CH" sz="2800" dirty="0"/>
              <a:t>Handler </a:t>
            </a:r>
            <a:r>
              <a:rPr lang="de-CH" sz="2800" dirty="0" err="1"/>
              <a:t>starts</a:t>
            </a:r>
            <a:r>
              <a:rPr lang="de-CH" sz="2800" dirty="0"/>
              <a:t> </a:t>
            </a:r>
            <a:r>
              <a:rPr lang="de-CH" sz="2800" dirty="0" err="1"/>
              <a:t>his</a:t>
            </a:r>
            <a:r>
              <a:rPr lang="de-CH" sz="2800" dirty="0"/>
              <a:t> </a:t>
            </a:r>
            <a:r>
              <a:rPr lang="de-CH" sz="2800" dirty="0" err="1"/>
              <a:t>search</a:t>
            </a:r>
            <a:r>
              <a:rPr lang="de-CH" sz="2800" dirty="0"/>
              <a:t> on cave 2</a:t>
            </a:r>
          </a:p>
        </p:txBody>
      </p:sp>
    </p:spTree>
    <p:extLst>
      <p:ext uri="{BB962C8B-B14F-4D97-AF65-F5344CB8AC3E}">
        <p14:creationId xmlns:p14="http://schemas.microsoft.com/office/powerpoint/2010/main" val="182987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A014C1A6-EBEC-0485-AE37-FF6CF874B0CE}"/>
              </a:ext>
            </a:extLst>
          </p:cNvPr>
          <p:cNvGrpSpPr/>
          <p:nvPr/>
        </p:nvGrpSpPr>
        <p:grpSpPr>
          <a:xfrm>
            <a:off x="107503" y="-1323528"/>
            <a:ext cx="8281905" cy="4410032"/>
            <a:chOff x="107503" y="-1323528"/>
            <a:chExt cx="8281905" cy="4410032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3A5E7DA4-8816-C157-DC1B-B53A926F8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503" y="-1323528"/>
              <a:ext cx="8281905" cy="3888432"/>
            </a:xfrm>
            <a:prstGeom prst="rect">
              <a:avLst/>
            </a:prstGeom>
          </p:spPr>
        </p:pic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92FD48E6-44CA-1013-C77A-DC1ADDF67A26}"/>
                </a:ext>
              </a:extLst>
            </p:cNvPr>
            <p:cNvSpPr/>
            <p:nvPr/>
          </p:nvSpPr>
          <p:spPr>
            <a:xfrm>
              <a:off x="251520" y="2095344"/>
              <a:ext cx="503072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0251198C-A77C-9C9D-7901-C356AA8B4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395536" y="2564904"/>
              <a:ext cx="933498" cy="266714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7E0C2D54-E5F8-F5F9-42EB-25157218A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2491" y="2753112"/>
              <a:ext cx="981125" cy="333392"/>
            </a:xfrm>
            <a:prstGeom prst="rect">
              <a:avLst/>
            </a:prstGeom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288032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716A260C-CAE3-8E49-E087-4D63DCF8BB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613836"/>
            <a:ext cx="7327419" cy="1078001"/>
          </a:xfrm>
        </p:spPr>
        <p:txBody>
          <a:bodyPr/>
          <a:lstStyle/>
          <a:p>
            <a:pPr marL="0" indent="0" algn="l" defTabSz="755741">
              <a:lnSpc>
                <a:spcPts val="2722"/>
              </a:lnSpc>
              <a:buNone/>
              <a:defRPr/>
            </a:pPr>
            <a:r>
              <a:rPr lang="de-CH" altLang="de-DE" sz="2263" b="1" dirty="0">
                <a:solidFill>
                  <a:srgbClr val="D00000"/>
                </a:solidFill>
                <a:latin typeface="Arial Black" panose="020B0A04020102020204" pitchFamily="34" charset="0"/>
              </a:rPr>
              <a:t>Basic Course 2</a:t>
            </a:r>
            <a:br>
              <a:rPr lang="de-CH" altLang="de-DE" sz="2263" b="1" dirty="0">
                <a:solidFill>
                  <a:srgbClr val="D00000"/>
                </a:solidFill>
                <a:latin typeface="Arial Black" panose="020B0A04020102020204" pitchFamily="34" charset="0"/>
              </a:rPr>
            </a:br>
            <a:r>
              <a:rPr lang="de-CH" altLang="de-DE" sz="2263" b="1" dirty="0" err="1">
                <a:solidFill>
                  <a:srgbClr val="D00000"/>
                </a:solidFill>
                <a:latin typeface="Arial Black" panose="020B0A04020102020204" pitchFamily="34" charset="0"/>
              </a:rPr>
              <a:t>Step</a:t>
            </a:r>
            <a:r>
              <a:rPr lang="de-CH" altLang="de-DE" sz="2263" b="1" dirty="0">
                <a:solidFill>
                  <a:srgbClr val="D00000"/>
                </a:solidFill>
                <a:latin typeface="Arial Black" panose="020B0A04020102020204" pitchFamily="34" charset="0"/>
              </a:rPr>
              <a:t> 2: </a:t>
            </a:r>
            <a:r>
              <a:rPr lang="de-CH" altLang="de-DE" sz="2263" b="1" dirty="0" err="1">
                <a:solidFill>
                  <a:srgbClr val="D00000"/>
                </a:solidFill>
                <a:latin typeface="Arial Black" panose="020B0A04020102020204" pitchFamily="34" charset="0"/>
              </a:rPr>
              <a:t>Consolidate</a:t>
            </a:r>
            <a:endParaRPr lang="de-CH" altLang="de-DE" sz="2263" b="1" dirty="0">
              <a:solidFill>
                <a:srgbClr val="D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F876ADA-DC85-0474-189A-5A2D555CCC8D}"/>
              </a:ext>
            </a:extLst>
          </p:cNvPr>
          <p:cNvSpPr txBox="1"/>
          <p:nvPr/>
        </p:nvSpPr>
        <p:spPr>
          <a:xfrm>
            <a:off x="332491" y="3284984"/>
            <a:ext cx="8352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CH" sz="2800" dirty="0"/>
              <a:t>Pay </a:t>
            </a:r>
            <a:r>
              <a:rPr lang="de-CH" sz="2800" dirty="0" err="1"/>
              <a:t>attention</a:t>
            </a:r>
            <a:r>
              <a:rPr lang="de-CH" sz="2800" dirty="0"/>
              <a:t> </a:t>
            </a:r>
            <a:r>
              <a:rPr lang="de-CH" sz="2800" dirty="0" err="1"/>
              <a:t>to</a:t>
            </a:r>
            <a:r>
              <a:rPr lang="de-CH" sz="2800" dirty="0"/>
              <a:t> </a:t>
            </a:r>
            <a:r>
              <a:rPr lang="de-CH" sz="2800" dirty="0" err="1"/>
              <a:t>the</a:t>
            </a:r>
            <a:r>
              <a:rPr lang="de-CH" sz="2800" dirty="0"/>
              <a:t> </a:t>
            </a:r>
            <a:r>
              <a:rPr lang="de-CH" sz="2800" dirty="0" err="1"/>
              <a:t>order</a:t>
            </a:r>
            <a:r>
              <a:rPr lang="de-CH" sz="2800" dirty="0"/>
              <a:t> </a:t>
            </a:r>
            <a:r>
              <a:rPr lang="de-CH" sz="2800" dirty="0" err="1"/>
              <a:t>of</a:t>
            </a:r>
            <a:r>
              <a:rPr lang="de-CH" sz="2800" dirty="0"/>
              <a:t> </a:t>
            </a:r>
            <a:r>
              <a:rPr lang="de-CH" sz="2800" dirty="0" err="1"/>
              <a:t>the</a:t>
            </a:r>
            <a:r>
              <a:rPr lang="de-CH" sz="2800" dirty="0"/>
              <a:t> </a:t>
            </a:r>
            <a:r>
              <a:rPr lang="de-CH" sz="2800" dirty="0" err="1"/>
              <a:t>caves</a:t>
            </a:r>
            <a:r>
              <a:rPr lang="de-CH" sz="2800" dirty="0"/>
              <a:t>, </a:t>
            </a:r>
            <a:r>
              <a:rPr lang="de-CH" sz="2800" dirty="0" err="1"/>
              <a:t>the</a:t>
            </a:r>
            <a:r>
              <a:rPr lang="de-CH" sz="2800" dirty="0"/>
              <a:t> </a:t>
            </a:r>
            <a:r>
              <a:rPr lang="de-CH" sz="2800" dirty="0" err="1"/>
              <a:t>starting</a:t>
            </a:r>
            <a:r>
              <a:rPr lang="de-CH" sz="2800" dirty="0"/>
              <a:t> </a:t>
            </a:r>
            <a:r>
              <a:rPr lang="de-CH" sz="2800" dirty="0" err="1"/>
              <a:t>point</a:t>
            </a:r>
            <a:r>
              <a:rPr lang="de-CH" sz="2800" dirty="0"/>
              <a:t> </a:t>
            </a:r>
            <a:r>
              <a:rPr lang="de-CH" sz="2800" dirty="0" err="1"/>
              <a:t>changes</a:t>
            </a:r>
            <a:endParaRPr lang="de-CH" sz="2800" dirty="0"/>
          </a:p>
          <a:p>
            <a:pPr marL="285750" indent="-285750">
              <a:buFontTx/>
              <a:buChar char="-"/>
            </a:pPr>
            <a:r>
              <a:rPr lang="de-CH" sz="2800" dirty="0"/>
              <a:t>Start and </a:t>
            </a:r>
            <a:r>
              <a:rPr lang="de-CH" sz="2800" dirty="0" err="1"/>
              <a:t>then</a:t>
            </a:r>
            <a:r>
              <a:rPr lang="de-CH" sz="2800" dirty="0"/>
              <a:t> </a:t>
            </a:r>
            <a:r>
              <a:rPr lang="de-CH" sz="2800" dirty="0" err="1"/>
              <a:t>search</a:t>
            </a:r>
            <a:r>
              <a:rPr lang="de-CH" sz="2800" dirty="0"/>
              <a:t> </a:t>
            </a:r>
            <a:r>
              <a:rPr lang="de-CH" sz="2800" dirty="0" err="1"/>
              <a:t>for</a:t>
            </a:r>
            <a:r>
              <a:rPr lang="de-CH" sz="2800" dirty="0"/>
              <a:t> </a:t>
            </a:r>
            <a:r>
              <a:rPr lang="de-CH" sz="2800" dirty="0" err="1"/>
              <a:t>the</a:t>
            </a:r>
            <a:r>
              <a:rPr lang="de-CH" sz="2800" dirty="0"/>
              <a:t> blind </a:t>
            </a:r>
            <a:r>
              <a:rPr lang="de-CH" sz="2800" dirty="0" err="1"/>
              <a:t>person</a:t>
            </a:r>
            <a:r>
              <a:rPr lang="de-CH" sz="2800" dirty="0"/>
              <a:t> cave 1</a:t>
            </a:r>
          </a:p>
          <a:p>
            <a:pPr marL="285750" indent="-285750">
              <a:buFontTx/>
              <a:buChar char="-"/>
            </a:pPr>
            <a:r>
              <a:rPr lang="de-CH" sz="2800" dirty="0" err="1"/>
              <a:t>From</a:t>
            </a:r>
            <a:r>
              <a:rPr lang="de-CH" sz="2800" dirty="0"/>
              <a:t> blind </a:t>
            </a:r>
            <a:r>
              <a:rPr lang="de-CH" sz="2800" dirty="0" err="1"/>
              <a:t>person</a:t>
            </a:r>
            <a:r>
              <a:rPr lang="de-CH" sz="2800" dirty="0"/>
              <a:t> </a:t>
            </a:r>
            <a:r>
              <a:rPr lang="de-CH" sz="2800" dirty="0" err="1"/>
              <a:t>start</a:t>
            </a:r>
            <a:r>
              <a:rPr lang="de-CH" sz="2800" dirty="0"/>
              <a:t> </a:t>
            </a:r>
            <a:r>
              <a:rPr lang="de-CH" sz="2800" dirty="0" err="1"/>
              <a:t>the</a:t>
            </a:r>
            <a:r>
              <a:rPr lang="de-CH" sz="2800" dirty="0"/>
              <a:t> 4th </a:t>
            </a:r>
            <a:r>
              <a:rPr lang="de-CH" sz="2800" dirty="0" err="1"/>
              <a:t>phase</a:t>
            </a:r>
            <a:r>
              <a:rPr lang="de-CH" sz="2800" dirty="0"/>
              <a:t> on cave 3 (</a:t>
            </a:r>
            <a:r>
              <a:rPr lang="de-CH" sz="2800" dirty="0" err="1"/>
              <a:t>the</a:t>
            </a:r>
            <a:r>
              <a:rPr lang="de-CH" sz="2800" dirty="0"/>
              <a:t> </a:t>
            </a:r>
            <a:r>
              <a:rPr lang="de-CH" sz="2800" dirty="0" err="1"/>
              <a:t>figurant</a:t>
            </a:r>
            <a:r>
              <a:rPr lang="de-CH" sz="2800" dirty="0"/>
              <a:t> </a:t>
            </a:r>
            <a:r>
              <a:rPr lang="de-CH" sz="2800" dirty="0" err="1"/>
              <a:t>starts</a:t>
            </a:r>
            <a:r>
              <a:rPr lang="de-CH" sz="2800" dirty="0"/>
              <a:t> at </a:t>
            </a:r>
            <a:r>
              <a:rPr lang="de-CH" sz="2800" dirty="0" err="1"/>
              <a:t>the</a:t>
            </a:r>
            <a:r>
              <a:rPr lang="de-CH" sz="2800" dirty="0"/>
              <a:t> </a:t>
            </a:r>
            <a:r>
              <a:rPr lang="de-CH" sz="2800" dirty="0" err="1"/>
              <a:t>dog</a:t>
            </a:r>
            <a:r>
              <a:rPr lang="de-CH" sz="2800" dirty="0"/>
              <a:t>). Dog </a:t>
            </a:r>
            <a:r>
              <a:rPr lang="de-CH" sz="2800" dirty="0" err="1"/>
              <a:t>handler</a:t>
            </a:r>
            <a:r>
              <a:rPr lang="de-CH" sz="2800" dirty="0"/>
              <a:t> </a:t>
            </a:r>
            <a:r>
              <a:rPr lang="de-CH" sz="2800" dirty="0" err="1"/>
              <a:t>moves</a:t>
            </a:r>
            <a:r>
              <a:rPr lang="de-CH" sz="2800" dirty="0"/>
              <a:t> </a:t>
            </a:r>
            <a:r>
              <a:rPr lang="de-CH" sz="2800" dirty="0" err="1"/>
              <a:t>away</a:t>
            </a:r>
            <a:r>
              <a:rPr lang="de-CH" sz="2800" dirty="0"/>
              <a:t> </a:t>
            </a:r>
            <a:r>
              <a:rPr lang="de-CH" sz="2800" dirty="0" err="1"/>
              <a:t>with</a:t>
            </a:r>
            <a:r>
              <a:rPr lang="de-CH" sz="2800" dirty="0"/>
              <a:t> </a:t>
            </a:r>
            <a:r>
              <a:rPr lang="de-CH" sz="2800" dirty="0" err="1"/>
              <a:t>the</a:t>
            </a:r>
            <a:r>
              <a:rPr lang="de-CH" sz="2800" dirty="0"/>
              <a:t> </a:t>
            </a:r>
            <a:r>
              <a:rPr lang="de-CH" sz="2800" dirty="0" err="1"/>
              <a:t>dog</a:t>
            </a:r>
            <a:r>
              <a:rPr lang="de-CH" sz="2800" dirty="0"/>
              <a:t> (</a:t>
            </a:r>
            <a:r>
              <a:rPr lang="de-CH" sz="2800" dirty="0" err="1"/>
              <a:t>as</a:t>
            </a:r>
            <a:r>
              <a:rPr lang="de-CH" sz="2800" dirty="0"/>
              <a:t> </a:t>
            </a:r>
            <a:r>
              <a:rPr lang="de-CH" sz="2800" dirty="0" err="1"/>
              <a:t>soon</a:t>
            </a:r>
            <a:r>
              <a:rPr lang="de-CH" sz="2800" dirty="0"/>
              <a:t> </a:t>
            </a:r>
            <a:r>
              <a:rPr lang="de-CH" sz="2800" dirty="0" err="1"/>
              <a:t>as</a:t>
            </a:r>
            <a:r>
              <a:rPr lang="de-CH" sz="2800" dirty="0"/>
              <a:t> </a:t>
            </a:r>
            <a:r>
              <a:rPr lang="de-CH" sz="2800" dirty="0" err="1"/>
              <a:t>the</a:t>
            </a:r>
            <a:r>
              <a:rPr lang="de-CH" sz="2800" dirty="0"/>
              <a:t> </a:t>
            </a:r>
            <a:r>
              <a:rPr lang="de-CH" sz="2800" dirty="0" err="1"/>
              <a:t>figurant</a:t>
            </a:r>
            <a:r>
              <a:rPr lang="de-CH" sz="2800" dirty="0"/>
              <a:t> </a:t>
            </a:r>
            <a:r>
              <a:rPr lang="de-CH" sz="2800" dirty="0" err="1"/>
              <a:t>disappears</a:t>
            </a:r>
            <a:r>
              <a:rPr lang="de-CH" sz="2800" dirty="0"/>
              <a:t> in </a:t>
            </a:r>
            <a:r>
              <a:rPr lang="de-CH" sz="2800" dirty="0" err="1"/>
              <a:t>the</a:t>
            </a:r>
            <a:r>
              <a:rPr lang="de-CH" sz="2800" dirty="0"/>
              <a:t> cave) </a:t>
            </a:r>
            <a:r>
              <a:rPr lang="de-CH" sz="2800" dirty="0" err="1"/>
              <a:t>before</a:t>
            </a:r>
            <a:r>
              <a:rPr lang="de-CH" sz="2800" dirty="0"/>
              <a:t> </a:t>
            </a:r>
            <a:r>
              <a:rPr lang="de-CH" sz="2800" dirty="0" err="1"/>
              <a:t>the</a:t>
            </a:r>
            <a:r>
              <a:rPr lang="de-CH" sz="2800" dirty="0"/>
              <a:t> </a:t>
            </a:r>
            <a:r>
              <a:rPr lang="de-CH" sz="2800" dirty="0" err="1"/>
              <a:t>start</a:t>
            </a:r>
            <a:r>
              <a:rPr lang="de-CH" sz="2800" dirty="0"/>
              <a:t> </a:t>
            </a:r>
            <a:r>
              <a:rPr lang="de-CH" sz="2800" dirty="0" err="1"/>
              <a:t>of</a:t>
            </a:r>
            <a:r>
              <a:rPr lang="de-CH" sz="2800" dirty="0"/>
              <a:t> </a:t>
            </a:r>
            <a:r>
              <a:rPr lang="de-CH" sz="2800" dirty="0" err="1"/>
              <a:t>search</a:t>
            </a:r>
            <a:endParaRPr lang="de-CH" sz="2800" dirty="0"/>
          </a:p>
          <a:p>
            <a:pPr marL="285750" indent="-285750">
              <a:buFontTx/>
              <a:buChar char="-"/>
            </a:pPr>
            <a:r>
              <a:rPr lang="de-CH" sz="2800" dirty="0"/>
              <a:t>Handler </a:t>
            </a:r>
            <a:r>
              <a:rPr lang="de-CH" sz="2800" dirty="0" err="1"/>
              <a:t>starts</a:t>
            </a:r>
            <a:r>
              <a:rPr lang="de-CH" sz="2800" dirty="0"/>
              <a:t> </a:t>
            </a:r>
            <a:r>
              <a:rPr lang="de-CH" sz="2800" dirty="0" err="1"/>
              <a:t>his</a:t>
            </a:r>
            <a:r>
              <a:rPr lang="de-CH" sz="2800" dirty="0"/>
              <a:t> </a:t>
            </a:r>
            <a:r>
              <a:rPr lang="de-CH" sz="2800" dirty="0" err="1"/>
              <a:t>dog</a:t>
            </a:r>
            <a:r>
              <a:rPr lang="de-CH" sz="2800" dirty="0"/>
              <a:t> </a:t>
            </a:r>
            <a:r>
              <a:rPr lang="de-CH" sz="2800" dirty="0" err="1"/>
              <a:t>to</a:t>
            </a:r>
            <a:r>
              <a:rPr lang="de-CH" sz="2800" dirty="0"/>
              <a:t> </a:t>
            </a:r>
            <a:r>
              <a:rPr lang="de-CH" sz="2800" dirty="0" err="1"/>
              <a:t>search</a:t>
            </a:r>
            <a:r>
              <a:rPr lang="de-CH" sz="2800" dirty="0"/>
              <a:t> cave 3</a:t>
            </a:r>
          </a:p>
        </p:txBody>
      </p:sp>
    </p:spTree>
    <p:extLst>
      <p:ext uri="{BB962C8B-B14F-4D97-AF65-F5344CB8AC3E}">
        <p14:creationId xmlns:p14="http://schemas.microsoft.com/office/powerpoint/2010/main" val="182676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288032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716A260C-CAE3-8E49-E087-4D63DCF8BB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613836"/>
            <a:ext cx="7327419" cy="1078001"/>
          </a:xfrm>
        </p:spPr>
        <p:txBody>
          <a:bodyPr/>
          <a:lstStyle/>
          <a:p>
            <a:pPr marL="0" indent="0" algn="l" defTabSz="755741">
              <a:lnSpc>
                <a:spcPts val="2722"/>
              </a:lnSpc>
              <a:buNone/>
              <a:defRPr/>
            </a:pPr>
            <a:r>
              <a:rPr lang="de-CH" altLang="de-DE" sz="2263" b="1" dirty="0">
                <a:solidFill>
                  <a:srgbClr val="D00000"/>
                </a:solidFill>
                <a:latin typeface="Arial Black" panose="020B0A04020102020204" pitchFamily="34" charset="0"/>
              </a:rPr>
              <a:t>Basic Course 2</a:t>
            </a:r>
            <a:br>
              <a:rPr lang="de-CH" altLang="de-DE" sz="2263" b="1" dirty="0">
                <a:solidFill>
                  <a:srgbClr val="D00000"/>
                </a:solidFill>
                <a:latin typeface="Arial Black" panose="020B0A04020102020204" pitchFamily="34" charset="0"/>
              </a:rPr>
            </a:br>
            <a:r>
              <a:rPr lang="de-CH" altLang="de-DE" sz="2263" b="1" dirty="0" err="1">
                <a:solidFill>
                  <a:srgbClr val="D00000"/>
                </a:solidFill>
                <a:latin typeface="Arial Black" panose="020B0A04020102020204" pitchFamily="34" charset="0"/>
              </a:rPr>
              <a:t>Step</a:t>
            </a:r>
            <a:r>
              <a:rPr lang="de-CH" altLang="de-DE" sz="2263" b="1" dirty="0">
                <a:solidFill>
                  <a:srgbClr val="D00000"/>
                </a:solidFill>
                <a:latin typeface="Arial Black" panose="020B0A04020102020204" pitchFamily="34" charset="0"/>
              </a:rPr>
              <a:t> 3: </a:t>
            </a:r>
            <a:r>
              <a:rPr lang="de-CH" altLang="de-DE" sz="2263" b="1" dirty="0" err="1">
                <a:solidFill>
                  <a:srgbClr val="D00000"/>
                </a:solidFill>
                <a:latin typeface="Arial Black" panose="020B0A04020102020204" pitchFamily="34" charset="0"/>
              </a:rPr>
              <a:t>Apply</a:t>
            </a:r>
            <a:endParaRPr lang="de-CH" altLang="de-DE" sz="2263" b="1" dirty="0">
              <a:solidFill>
                <a:srgbClr val="D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F876ADA-DC85-0474-189A-5A2D555CCC8D}"/>
              </a:ext>
            </a:extLst>
          </p:cNvPr>
          <p:cNvSpPr txBox="1"/>
          <p:nvPr/>
        </p:nvSpPr>
        <p:spPr>
          <a:xfrm>
            <a:off x="539552" y="3356992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CH" sz="2800" dirty="0"/>
              <a:t>Start and </a:t>
            </a:r>
            <a:r>
              <a:rPr lang="de-CH" sz="2800" dirty="0" err="1"/>
              <a:t>then</a:t>
            </a:r>
            <a:r>
              <a:rPr lang="de-CH" sz="2800" dirty="0"/>
              <a:t> </a:t>
            </a:r>
            <a:r>
              <a:rPr lang="de-CH" sz="2800" dirty="0" err="1"/>
              <a:t>search</a:t>
            </a:r>
            <a:r>
              <a:rPr lang="de-CH" sz="2800" dirty="0"/>
              <a:t> </a:t>
            </a:r>
            <a:r>
              <a:rPr lang="de-CH" sz="2800" dirty="0" err="1"/>
              <a:t>for</a:t>
            </a:r>
            <a:r>
              <a:rPr lang="de-CH" sz="2800" dirty="0"/>
              <a:t> </a:t>
            </a:r>
            <a:r>
              <a:rPr lang="de-CH" sz="2800" dirty="0" err="1"/>
              <a:t>the</a:t>
            </a:r>
            <a:r>
              <a:rPr lang="de-CH" sz="2800" dirty="0"/>
              <a:t> blind </a:t>
            </a:r>
            <a:r>
              <a:rPr lang="de-CH" sz="2800" dirty="0" err="1"/>
              <a:t>person</a:t>
            </a:r>
            <a:r>
              <a:rPr lang="de-CH" sz="2800" dirty="0"/>
              <a:t> (cave 1)</a:t>
            </a:r>
          </a:p>
          <a:p>
            <a:pPr marL="285750" indent="-285750">
              <a:buFontTx/>
              <a:buChar char="-"/>
            </a:pPr>
            <a:r>
              <a:rPr lang="de-CH" sz="2800" dirty="0" err="1"/>
              <a:t>From</a:t>
            </a:r>
            <a:r>
              <a:rPr lang="de-CH" sz="2800" dirty="0"/>
              <a:t> blind </a:t>
            </a:r>
            <a:r>
              <a:rPr lang="de-CH" sz="2800" dirty="0" err="1"/>
              <a:t>person</a:t>
            </a:r>
            <a:r>
              <a:rPr lang="de-CH" sz="2800" dirty="0"/>
              <a:t> </a:t>
            </a:r>
            <a:r>
              <a:rPr lang="de-CH" sz="2800" dirty="0" err="1"/>
              <a:t>start</a:t>
            </a:r>
            <a:r>
              <a:rPr lang="de-CH" sz="2800" dirty="0"/>
              <a:t> </a:t>
            </a:r>
            <a:r>
              <a:rPr lang="de-CH" sz="2800" dirty="0" err="1"/>
              <a:t>for</a:t>
            </a:r>
            <a:r>
              <a:rPr lang="de-CH" sz="2800" dirty="0"/>
              <a:t> 4th </a:t>
            </a:r>
            <a:r>
              <a:rPr lang="de-CH" sz="2800" dirty="0" err="1"/>
              <a:t>phase</a:t>
            </a:r>
            <a:r>
              <a:rPr lang="de-CH" sz="2800" dirty="0"/>
              <a:t> on cave 4 (</a:t>
            </a:r>
            <a:r>
              <a:rPr lang="de-CH" sz="2800" dirty="0" err="1"/>
              <a:t>the</a:t>
            </a:r>
            <a:r>
              <a:rPr lang="de-CH" sz="2800" dirty="0"/>
              <a:t> </a:t>
            </a:r>
            <a:r>
              <a:rPr lang="de-CH" sz="2800" dirty="0" err="1"/>
              <a:t>figurant</a:t>
            </a:r>
            <a:r>
              <a:rPr lang="de-CH" sz="2800" dirty="0"/>
              <a:t> </a:t>
            </a:r>
            <a:r>
              <a:rPr lang="de-CH" sz="2800" dirty="0" err="1"/>
              <a:t>starts</a:t>
            </a:r>
            <a:r>
              <a:rPr lang="de-CH" sz="2800" dirty="0"/>
              <a:t> at </a:t>
            </a:r>
            <a:r>
              <a:rPr lang="de-CH" sz="2800" dirty="0" err="1"/>
              <a:t>the</a:t>
            </a:r>
            <a:r>
              <a:rPr lang="de-CH" sz="2800" dirty="0"/>
              <a:t> </a:t>
            </a:r>
            <a:r>
              <a:rPr lang="de-CH" sz="2800" dirty="0" err="1"/>
              <a:t>dog</a:t>
            </a:r>
            <a:r>
              <a:rPr lang="de-CH" sz="2800" dirty="0"/>
              <a:t>)</a:t>
            </a:r>
          </a:p>
          <a:p>
            <a:pPr marL="285750" indent="-285750">
              <a:buFontTx/>
              <a:buChar char="-"/>
            </a:pPr>
            <a:r>
              <a:rPr lang="de-CH" sz="2800" dirty="0"/>
              <a:t>Handler </a:t>
            </a:r>
            <a:r>
              <a:rPr lang="de-CH" sz="2800" dirty="0" err="1"/>
              <a:t>moves</a:t>
            </a:r>
            <a:r>
              <a:rPr lang="de-CH" sz="2800" dirty="0"/>
              <a:t> </a:t>
            </a:r>
            <a:r>
              <a:rPr lang="de-CH" sz="2800" dirty="0" err="1"/>
              <a:t>away</a:t>
            </a:r>
            <a:r>
              <a:rPr lang="de-CH" sz="2800" dirty="0"/>
              <a:t> </a:t>
            </a:r>
            <a:r>
              <a:rPr lang="de-CH" sz="2800" dirty="0" err="1"/>
              <a:t>with</a:t>
            </a:r>
            <a:r>
              <a:rPr lang="de-CH" sz="2800" dirty="0"/>
              <a:t> </a:t>
            </a:r>
            <a:r>
              <a:rPr lang="de-CH" sz="2800" dirty="0" err="1"/>
              <a:t>the</a:t>
            </a:r>
            <a:r>
              <a:rPr lang="de-CH" sz="2800" dirty="0"/>
              <a:t> </a:t>
            </a:r>
            <a:r>
              <a:rPr lang="de-CH" sz="2800" dirty="0" err="1"/>
              <a:t>dog</a:t>
            </a:r>
            <a:r>
              <a:rPr lang="de-CH" sz="2800" dirty="0"/>
              <a:t> (</a:t>
            </a:r>
            <a:r>
              <a:rPr lang="de-CH" sz="2800" dirty="0" err="1"/>
              <a:t>as</a:t>
            </a:r>
            <a:r>
              <a:rPr lang="de-CH" sz="2800" dirty="0"/>
              <a:t> </a:t>
            </a:r>
            <a:r>
              <a:rPr lang="de-CH" sz="2800" dirty="0" err="1"/>
              <a:t>soon</a:t>
            </a:r>
            <a:r>
              <a:rPr lang="de-CH" sz="2800" dirty="0"/>
              <a:t> </a:t>
            </a:r>
            <a:r>
              <a:rPr lang="de-CH" sz="2800" dirty="0" err="1"/>
              <a:t>as</a:t>
            </a:r>
            <a:r>
              <a:rPr lang="de-CH" sz="2800" dirty="0"/>
              <a:t> </a:t>
            </a:r>
            <a:r>
              <a:rPr lang="de-CH" sz="2800" dirty="0" err="1"/>
              <a:t>the</a:t>
            </a:r>
            <a:r>
              <a:rPr lang="de-CH" sz="2800" dirty="0"/>
              <a:t> </a:t>
            </a:r>
            <a:r>
              <a:rPr lang="de-CH" sz="2800" dirty="0" err="1"/>
              <a:t>figurant</a:t>
            </a:r>
            <a:r>
              <a:rPr lang="de-CH" sz="2800" dirty="0"/>
              <a:t> </a:t>
            </a:r>
            <a:r>
              <a:rPr lang="de-CH" sz="2800" dirty="0" err="1"/>
              <a:t>disappears</a:t>
            </a:r>
            <a:r>
              <a:rPr lang="de-CH" sz="2800" dirty="0"/>
              <a:t> in </a:t>
            </a:r>
            <a:r>
              <a:rPr lang="de-CH" sz="2800" dirty="0" err="1"/>
              <a:t>the</a:t>
            </a:r>
            <a:r>
              <a:rPr lang="de-CH" sz="2800" dirty="0"/>
              <a:t> cave)</a:t>
            </a:r>
          </a:p>
          <a:p>
            <a:pPr marL="285750" indent="-285750">
              <a:buFontTx/>
              <a:buChar char="-"/>
            </a:pPr>
            <a:r>
              <a:rPr lang="de-CH" sz="2800" dirty="0"/>
              <a:t>Handler </a:t>
            </a:r>
            <a:r>
              <a:rPr lang="de-CH" sz="2800" dirty="0" err="1"/>
              <a:t>starts</a:t>
            </a:r>
            <a:r>
              <a:rPr lang="de-CH" sz="2800" dirty="0"/>
              <a:t> </a:t>
            </a:r>
            <a:r>
              <a:rPr lang="de-CH" sz="2800" dirty="0" err="1"/>
              <a:t>his</a:t>
            </a:r>
            <a:r>
              <a:rPr lang="de-CH" sz="2800" dirty="0"/>
              <a:t> </a:t>
            </a:r>
            <a:r>
              <a:rPr lang="de-CH" sz="2800" dirty="0" err="1"/>
              <a:t>dog</a:t>
            </a:r>
            <a:r>
              <a:rPr lang="de-CH" sz="2800" dirty="0"/>
              <a:t> </a:t>
            </a:r>
            <a:r>
              <a:rPr lang="de-CH" sz="2800" dirty="0" err="1"/>
              <a:t>to</a:t>
            </a:r>
            <a:r>
              <a:rPr lang="de-CH" sz="2800" dirty="0"/>
              <a:t> </a:t>
            </a:r>
            <a:r>
              <a:rPr lang="de-CH" sz="2800" dirty="0" err="1"/>
              <a:t>search</a:t>
            </a:r>
            <a:r>
              <a:rPr lang="de-CH" sz="2800" dirty="0"/>
              <a:t> on cave 4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F1556A27-5635-77FE-CE76-26AF49C3D487}"/>
              </a:ext>
            </a:extLst>
          </p:cNvPr>
          <p:cNvGrpSpPr/>
          <p:nvPr/>
        </p:nvGrpSpPr>
        <p:grpSpPr>
          <a:xfrm>
            <a:off x="251520" y="1618125"/>
            <a:ext cx="8640960" cy="1234811"/>
            <a:chOff x="251520" y="1712601"/>
            <a:chExt cx="8640960" cy="1234811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BDCC18A9-5834-5A24-52E5-83EE45B54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1520" y="1988840"/>
              <a:ext cx="8025254" cy="958572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6AC7E0F0-7459-5CBF-49A0-08D5DC6A8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0406" y="1712601"/>
              <a:ext cx="962074" cy="552478"/>
            </a:xfrm>
            <a:prstGeom prst="rect">
              <a:avLst/>
            </a:prstGeom>
          </p:spPr>
        </p:pic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B07BE858-B6B8-5DA1-BCDE-CD41C7B785E3}"/>
                </a:ext>
              </a:extLst>
            </p:cNvPr>
            <p:cNvSpPr/>
            <p:nvPr/>
          </p:nvSpPr>
          <p:spPr>
            <a:xfrm>
              <a:off x="2051720" y="1844824"/>
              <a:ext cx="648072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414040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288032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E6D6E6D7-B791-54A7-87B7-31BF164ABA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613836"/>
            <a:ext cx="7327419" cy="1078001"/>
          </a:xfrm>
        </p:spPr>
        <p:txBody>
          <a:bodyPr/>
          <a:lstStyle/>
          <a:p>
            <a:pPr marL="0" indent="0" algn="l" defTabSz="755741">
              <a:lnSpc>
                <a:spcPts val="2722"/>
              </a:lnSpc>
              <a:buNone/>
              <a:defRPr/>
            </a:pPr>
            <a:r>
              <a:rPr lang="de-CH" altLang="de-DE" sz="2263" b="1" dirty="0">
                <a:solidFill>
                  <a:srgbClr val="D00000"/>
                </a:solidFill>
                <a:latin typeface="Arial Black" panose="020B0A04020102020204" pitchFamily="34" charset="0"/>
              </a:rPr>
              <a:t>Basic Course 3 + 4 </a:t>
            </a:r>
            <a:br>
              <a:rPr lang="de-CH" altLang="de-DE" sz="2263" b="1" dirty="0">
                <a:solidFill>
                  <a:srgbClr val="D00000"/>
                </a:solidFill>
                <a:latin typeface="Arial Black" panose="020B0A04020102020204" pitchFamily="34" charset="0"/>
              </a:rPr>
            </a:br>
            <a:r>
              <a:rPr lang="de-CH" altLang="de-DE" sz="2263" b="1" dirty="0" err="1">
                <a:solidFill>
                  <a:srgbClr val="D00000"/>
                </a:solidFill>
                <a:latin typeface="Arial Black" panose="020B0A04020102020204" pitchFamily="34" charset="0"/>
              </a:rPr>
              <a:t>Apply</a:t>
            </a:r>
            <a:endParaRPr lang="de-CH" altLang="de-DE" sz="2263" b="1" dirty="0">
              <a:solidFill>
                <a:srgbClr val="D00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BBF2EE02-CE46-4AA5-5E5F-E59D114325C8}"/>
              </a:ext>
            </a:extLst>
          </p:cNvPr>
          <p:cNvGrpSpPr/>
          <p:nvPr/>
        </p:nvGrpSpPr>
        <p:grpSpPr>
          <a:xfrm>
            <a:off x="97151" y="1916832"/>
            <a:ext cx="8984056" cy="1944216"/>
            <a:chOff x="97151" y="1916832"/>
            <a:chExt cx="8984056" cy="1944216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4DAF5AE7-51FD-91BA-90B6-399C1BCFD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151" y="1916832"/>
              <a:ext cx="8984056" cy="1944216"/>
            </a:xfrm>
            <a:prstGeom prst="rect">
              <a:avLst/>
            </a:prstGeom>
          </p:spPr>
        </p:pic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1C227AB6-D371-16D4-75F6-0740C674CC52}"/>
                </a:ext>
              </a:extLst>
            </p:cNvPr>
            <p:cNvSpPr/>
            <p:nvPr/>
          </p:nvSpPr>
          <p:spPr>
            <a:xfrm>
              <a:off x="1979712" y="2204864"/>
              <a:ext cx="3528392" cy="4230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21678CA9-D868-01FF-FF6E-4F92F8C701D2}"/>
              </a:ext>
            </a:extLst>
          </p:cNvPr>
          <p:cNvSpPr txBox="1"/>
          <p:nvPr/>
        </p:nvSpPr>
        <p:spPr>
          <a:xfrm>
            <a:off x="539552" y="4365104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CH" sz="2400" dirty="0"/>
              <a:t>Phase 2 (</a:t>
            </a:r>
            <a:r>
              <a:rPr lang="de-CH" sz="2400" dirty="0" err="1"/>
              <a:t>handler</a:t>
            </a:r>
            <a:r>
              <a:rPr lang="de-CH" sz="2400" dirty="0"/>
              <a:t> in </a:t>
            </a:r>
            <a:r>
              <a:rPr lang="de-CH" sz="2400" dirty="0" err="1"/>
              <a:t>closed</a:t>
            </a:r>
            <a:r>
              <a:rPr lang="de-CH" sz="2400" dirty="0"/>
              <a:t> cave) on cave 2</a:t>
            </a:r>
          </a:p>
          <a:p>
            <a:pPr marL="342900" indent="-342900">
              <a:buFont typeface="+mj-lt"/>
              <a:buAutoNum type="arabicPeriod"/>
            </a:pPr>
            <a:r>
              <a:rPr lang="de-CH" sz="2400" dirty="0"/>
              <a:t>Phase 2 (</a:t>
            </a:r>
            <a:r>
              <a:rPr lang="de-CH" sz="2400" dirty="0" err="1"/>
              <a:t>handler</a:t>
            </a:r>
            <a:r>
              <a:rPr lang="de-CH" sz="2400" dirty="0"/>
              <a:t> in </a:t>
            </a:r>
            <a:r>
              <a:rPr lang="de-CH" sz="2400" dirty="0" err="1"/>
              <a:t>closed</a:t>
            </a:r>
            <a:r>
              <a:rPr lang="de-CH" sz="2400" dirty="0"/>
              <a:t> cave) on cave 4</a:t>
            </a:r>
          </a:p>
          <a:p>
            <a:pPr marL="342900" indent="-342900">
              <a:buFont typeface="+mj-lt"/>
              <a:buAutoNum type="arabicPeriod"/>
            </a:pPr>
            <a:r>
              <a:rPr lang="de-CH" sz="2400" dirty="0"/>
              <a:t>Phase 4 (</a:t>
            </a:r>
            <a:r>
              <a:rPr lang="de-CH" sz="2400" dirty="0" err="1"/>
              <a:t>handler</a:t>
            </a:r>
            <a:r>
              <a:rPr lang="de-CH" sz="2400" dirty="0"/>
              <a:t> </a:t>
            </a:r>
            <a:r>
              <a:rPr lang="de-CH" sz="2400" dirty="0" err="1"/>
              <a:t>stays</a:t>
            </a:r>
            <a:r>
              <a:rPr lang="de-CH" sz="2400" dirty="0"/>
              <a:t> </a:t>
            </a:r>
            <a:r>
              <a:rPr lang="de-CH" sz="2400" dirty="0" err="1"/>
              <a:t>with</a:t>
            </a:r>
            <a:r>
              <a:rPr lang="de-CH" sz="2400" dirty="0"/>
              <a:t> </a:t>
            </a:r>
            <a:r>
              <a:rPr lang="de-CH" sz="2400" dirty="0" err="1"/>
              <a:t>dog</a:t>
            </a:r>
            <a:r>
              <a:rPr lang="de-CH" sz="2400" dirty="0"/>
              <a:t>, </a:t>
            </a:r>
            <a:r>
              <a:rPr lang="de-CH" sz="2400" dirty="0" err="1"/>
              <a:t>figurant</a:t>
            </a:r>
            <a:r>
              <a:rPr lang="de-CH" sz="2400" dirty="0"/>
              <a:t> in cave) on cave 1</a:t>
            </a:r>
          </a:p>
          <a:p>
            <a:pPr marL="342900" indent="-342900">
              <a:buFont typeface="+mj-lt"/>
              <a:buAutoNum type="arabicPeriod"/>
            </a:pPr>
            <a:r>
              <a:rPr lang="de-CH" sz="2400" dirty="0"/>
              <a:t>Phase 4 (</a:t>
            </a:r>
            <a:r>
              <a:rPr lang="de-CH" sz="2400" dirty="0" err="1"/>
              <a:t>handler</a:t>
            </a:r>
            <a:r>
              <a:rPr lang="de-CH" sz="2400" dirty="0"/>
              <a:t> </a:t>
            </a:r>
            <a:r>
              <a:rPr lang="de-CH" sz="2400" dirty="0" err="1"/>
              <a:t>stays</a:t>
            </a:r>
            <a:r>
              <a:rPr lang="de-CH" sz="2400" dirty="0"/>
              <a:t> </a:t>
            </a:r>
            <a:r>
              <a:rPr lang="de-CH" sz="2400" dirty="0" err="1"/>
              <a:t>with</a:t>
            </a:r>
            <a:r>
              <a:rPr lang="de-CH" sz="2400" dirty="0"/>
              <a:t> </a:t>
            </a:r>
            <a:r>
              <a:rPr lang="de-CH" sz="2400" dirty="0" err="1"/>
              <a:t>dog</a:t>
            </a:r>
            <a:r>
              <a:rPr lang="de-CH" sz="2400" dirty="0"/>
              <a:t>, </a:t>
            </a:r>
            <a:r>
              <a:rPr lang="de-CH" sz="2400" dirty="0" err="1"/>
              <a:t>figurant</a:t>
            </a:r>
            <a:r>
              <a:rPr lang="de-CH" sz="2400" dirty="0"/>
              <a:t> in cave) on cave 3</a:t>
            </a:r>
          </a:p>
        </p:txBody>
      </p:sp>
    </p:spTree>
    <p:extLst>
      <p:ext uri="{BB962C8B-B14F-4D97-AF65-F5344CB8AC3E}">
        <p14:creationId xmlns:p14="http://schemas.microsoft.com/office/powerpoint/2010/main" val="364169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836120"/>
            <a:ext cx="9036496" cy="93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165" tIns="40083" rIns="80165" bIns="40083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lnSpc>
                <a:spcPts val="2883"/>
              </a:lnSpc>
            </a:pPr>
            <a:r>
              <a:rPr lang="de-CH" altLang="de-DE" sz="2800" b="1" dirty="0">
                <a:solidFill>
                  <a:srgbClr val="D00000"/>
                </a:solidFill>
              </a:rPr>
              <a:t>New </a:t>
            </a:r>
            <a:r>
              <a:rPr lang="de-CH" altLang="de-DE" sz="2800" b="1" dirty="0" err="1">
                <a:solidFill>
                  <a:srgbClr val="D00000"/>
                </a:solidFill>
              </a:rPr>
              <a:t>system</a:t>
            </a:r>
            <a:r>
              <a:rPr lang="de-CH" altLang="de-DE" sz="2800" b="1" dirty="0">
                <a:solidFill>
                  <a:srgbClr val="D00000"/>
                </a:solidFill>
              </a:rPr>
              <a:t> </a:t>
            </a:r>
            <a:r>
              <a:rPr lang="de-CH" altLang="de-DE" sz="2800" b="1" dirty="0" err="1">
                <a:solidFill>
                  <a:srgbClr val="D00000"/>
                </a:solidFill>
              </a:rPr>
              <a:t>for</a:t>
            </a:r>
            <a:r>
              <a:rPr lang="de-CH" altLang="de-DE" sz="2800" b="1" dirty="0">
                <a:solidFill>
                  <a:srgbClr val="D00000"/>
                </a:solidFill>
              </a:rPr>
              <a:t> </a:t>
            </a:r>
            <a:r>
              <a:rPr lang="de-CH" altLang="de-DE" sz="2800" b="1" dirty="0" err="1">
                <a:solidFill>
                  <a:srgbClr val="D00000"/>
                </a:solidFill>
              </a:rPr>
              <a:t>training</a:t>
            </a:r>
            <a:r>
              <a:rPr lang="de-CH" altLang="de-DE" sz="2800" b="1" dirty="0">
                <a:solidFill>
                  <a:srgbClr val="D00000"/>
                </a:solidFill>
              </a:rPr>
              <a:t> </a:t>
            </a:r>
            <a:r>
              <a:rPr lang="de-CH" altLang="de-DE" sz="2800" b="1" dirty="0" err="1">
                <a:solidFill>
                  <a:srgbClr val="D00000"/>
                </a:solidFill>
              </a:rPr>
              <a:t>avalanche</a:t>
            </a:r>
            <a:r>
              <a:rPr lang="de-CH" altLang="de-DE" sz="2800" b="1" dirty="0">
                <a:solidFill>
                  <a:srgbClr val="D00000"/>
                </a:solidFill>
              </a:rPr>
              <a:t> </a:t>
            </a:r>
            <a:r>
              <a:rPr lang="de-CH" altLang="de-DE" sz="2800" b="1" dirty="0" err="1">
                <a:solidFill>
                  <a:srgbClr val="D00000"/>
                </a:solidFill>
              </a:rPr>
              <a:t>dogs</a:t>
            </a:r>
            <a:endParaRPr lang="de-CH" altLang="de-DE" sz="2800" b="1" dirty="0">
              <a:solidFill>
                <a:srgbClr val="D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288032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D4A9EC9E-0E06-D74C-4A35-6B0F2367B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139" y="2348880"/>
            <a:ext cx="4529721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0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67337" y="764704"/>
            <a:ext cx="9036496" cy="93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165" tIns="40083" rIns="80165" bIns="40083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lnSpc>
                <a:spcPts val="2883"/>
              </a:lnSpc>
            </a:pPr>
            <a:r>
              <a:rPr lang="de-CH" altLang="de-DE" sz="2800" b="1" dirty="0">
                <a:solidFill>
                  <a:srgbClr val="D00000"/>
                </a:solidFill>
              </a:rPr>
              <a:t>New </a:t>
            </a:r>
            <a:r>
              <a:rPr lang="de-CH" altLang="de-DE" sz="2800" b="1" dirty="0" err="1">
                <a:solidFill>
                  <a:srgbClr val="D00000"/>
                </a:solidFill>
              </a:rPr>
              <a:t>system</a:t>
            </a:r>
            <a:r>
              <a:rPr lang="de-CH" altLang="de-DE" sz="2800" b="1" dirty="0">
                <a:solidFill>
                  <a:srgbClr val="D00000"/>
                </a:solidFill>
              </a:rPr>
              <a:t> </a:t>
            </a:r>
            <a:r>
              <a:rPr lang="de-CH" altLang="de-DE" sz="2800" b="1" dirty="0" err="1">
                <a:solidFill>
                  <a:srgbClr val="D00000"/>
                </a:solidFill>
              </a:rPr>
              <a:t>for</a:t>
            </a:r>
            <a:r>
              <a:rPr lang="de-CH" altLang="de-DE" sz="2800" b="1" dirty="0">
                <a:solidFill>
                  <a:srgbClr val="D00000"/>
                </a:solidFill>
              </a:rPr>
              <a:t> </a:t>
            </a:r>
            <a:r>
              <a:rPr lang="de-CH" altLang="de-DE" sz="2800" b="1" dirty="0" err="1">
                <a:solidFill>
                  <a:srgbClr val="D00000"/>
                </a:solidFill>
              </a:rPr>
              <a:t>training</a:t>
            </a:r>
            <a:r>
              <a:rPr lang="de-CH" altLang="de-DE" sz="2800" b="1" dirty="0">
                <a:solidFill>
                  <a:srgbClr val="D00000"/>
                </a:solidFill>
              </a:rPr>
              <a:t> </a:t>
            </a:r>
            <a:r>
              <a:rPr lang="de-CH" altLang="de-DE" sz="2800" b="1" dirty="0" err="1">
                <a:solidFill>
                  <a:srgbClr val="D00000"/>
                </a:solidFill>
              </a:rPr>
              <a:t>avalanche</a:t>
            </a:r>
            <a:r>
              <a:rPr lang="de-CH" altLang="de-DE" sz="2800" b="1" dirty="0">
                <a:solidFill>
                  <a:srgbClr val="D00000"/>
                </a:solidFill>
              </a:rPr>
              <a:t> </a:t>
            </a:r>
            <a:r>
              <a:rPr lang="de-CH" altLang="de-DE" sz="2800" b="1" dirty="0" err="1">
                <a:solidFill>
                  <a:srgbClr val="D00000"/>
                </a:solidFill>
              </a:rPr>
              <a:t>dogs</a:t>
            </a:r>
            <a:endParaRPr lang="de-CH" altLang="de-DE" sz="2800" b="1" dirty="0">
              <a:solidFill>
                <a:srgbClr val="D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288032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2BC3E46-DDDA-38A9-9CCE-22860A1758D5}"/>
              </a:ext>
            </a:extLst>
          </p:cNvPr>
          <p:cNvSpPr txBox="1"/>
          <p:nvPr/>
        </p:nvSpPr>
        <p:spPr>
          <a:xfrm>
            <a:off x="683568" y="1597340"/>
            <a:ext cx="8208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u="sng" dirty="0"/>
              <a:t>Old</a:t>
            </a:r>
          </a:p>
          <a:p>
            <a:r>
              <a:rPr lang="de-CH" sz="2400" dirty="0"/>
              <a:t>Module 1</a:t>
            </a:r>
          </a:p>
          <a:p>
            <a:r>
              <a:rPr lang="de-CH" sz="2400" dirty="0"/>
              <a:t>Module 2		</a:t>
            </a:r>
            <a:r>
              <a:rPr lang="de-CH" sz="2400" dirty="0">
                <a:sym typeface="Wingdings" panose="05000000000000000000" pitchFamily="2" charset="2"/>
              </a:rPr>
              <a:t> </a:t>
            </a:r>
            <a:r>
              <a:rPr lang="de-CH" sz="2400" dirty="0" err="1">
                <a:sym typeface="Wingdings" panose="05000000000000000000" pitchFamily="2" charset="2"/>
              </a:rPr>
              <a:t>Certification</a:t>
            </a:r>
            <a:endParaRPr lang="de-CH" sz="2400" dirty="0"/>
          </a:p>
          <a:p>
            <a:r>
              <a:rPr lang="de-CH" sz="2400" dirty="0"/>
              <a:t>Module 3		</a:t>
            </a:r>
            <a:r>
              <a:rPr lang="de-CH" sz="2400" dirty="0">
                <a:sym typeface="Wingdings" panose="05000000000000000000" pitchFamily="2" charset="2"/>
              </a:rPr>
              <a:t> </a:t>
            </a:r>
            <a:r>
              <a:rPr lang="de-CH" sz="2400" dirty="0" err="1"/>
              <a:t>Recertification</a:t>
            </a:r>
            <a:endParaRPr lang="de-CH" sz="2400" dirty="0"/>
          </a:p>
          <a:p>
            <a:r>
              <a:rPr lang="de-CH" sz="2400" dirty="0"/>
              <a:t>Module 4		</a:t>
            </a:r>
            <a:r>
              <a:rPr lang="de-CH" sz="2400" dirty="0">
                <a:sym typeface="Wingdings" panose="05000000000000000000" pitchFamily="2" charset="2"/>
              </a:rPr>
              <a:t> </a:t>
            </a:r>
            <a:r>
              <a:rPr lang="de-CH" sz="2400" dirty="0" err="1"/>
              <a:t>Recertification</a:t>
            </a:r>
            <a:r>
              <a:rPr lang="de-CH" sz="2400" dirty="0"/>
              <a:t> after 2 </a:t>
            </a:r>
            <a:r>
              <a:rPr lang="de-CH" sz="2400" dirty="0" err="1"/>
              <a:t>years</a:t>
            </a:r>
            <a:r>
              <a:rPr lang="de-CH" sz="2400" dirty="0"/>
              <a:t> break</a:t>
            </a:r>
          </a:p>
          <a:p>
            <a:endParaRPr lang="de-CH" sz="2400" dirty="0"/>
          </a:p>
          <a:p>
            <a:r>
              <a:rPr lang="de-CH" sz="2400" b="1" u="sng" dirty="0"/>
              <a:t>New</a:t>
            </a:r>
          </a:p>
          <a:p>
            <a:r>
              <a:rPr lang="de-CH" sz="2400" dirty="0"/>
              <a:t>Basic Course 1</a:t>
            </a:r>
          </a:p>
          <a:p>
            <a:r>
              <a:rPr lang="de-CH" sz="2400" dirty="0"/>
              <a:t>Basic Course 2 	</a:t>
            </a:r>
            <a:r>
              <a:rPr lang="de-CH" sz="2400" dirty="0">
                <a:sym typeface="Wingdings" panose="05000000000000000000" pitchFamily="2" charset="2"/>
              </a:rPr>
              <a:t> </a:t>
            </a:r>
            <a:r>
              <a:rPr lang="de-CH" sz="2400" dirty="0" err="1">
                <a:sym typeface="Wingdings" panose="05000000000000000000" pitchFamily="2" charset="2"/>
              </a:rPr>
              <a:t>Certification</a:t>
            </a:r>
            <a:r>
              <a:rPr lang="de-CH" sz="2400" dirty="0">
                <a:sym typeface="Wingdings" panose="05000000000000000000" pitchFamily="2" charset="2"/>
              </a:rPr>
              <a:t> </a:t>
            </a:r>
            <a:r>
              <a:rPr lang="de-CH" sz="2400" dirty="0" err="1">
                <a:sym typeface="Wingdings" panose="05000000000000000000" pitchFamily="2" charset="2"/>
              </a:rPr>
              <a:t>for</a:t>
            </a:r>
            <a:r>
              <a:rPr lang="de-CH" sz="2400" dirty="0">
                <a:sym typeface="Wingdings" panose="05000000000000000000" pitchFamily="2" charset="2"/>
              </a:rPr>
              <a:t> </a:t>
            </a:r>
            <a:r>
              <a:rPr lang="de-CH" sz="2400" dirty="0" err="1">
                <a:sym typeface="Wingdings" panose="05000000000000000000" pitchFamily="2" charset="2"/>
              </a:rPr>
              <a:t>existing</a:t>
            </a:r>
            <a:r>
              <a:rPr lang="de-CH" sz="2400" dirty="0">
                <a:sym typeface="Wingdings" panose="05000000000000000000" pitchFamily="2" charset="2"/>
              </a:rPr>
              <a:t> </a:t>
            </a:r>
            <a:r>
              <a:rPr lang="de-CH" sz="2400" dirty="0" err="1">
                <a:sym typeface="Wingdings" panose="05000000000000000000" pitchFamily="2" charset="2"/>
              </a:rPr>
              <a:t>dog</a:t>
            </a:r>
            <a:r>
              <a:rPr lang="de-CH" sz="2400" dirty="0">
                <a:sym typeface="Wingdings" panose="05000000000000000000" pitchFamily="2" charset="2"/>
              </a:rPr>
              <a:t> </a:t>
            </a:r>
            <a:r>
              <a:rPr lang="de-CH" sz="2400" dirty="0" err="1">
                <a:sym typeface="Wingdings" panose="05000000000000000000" pitchFamily="2" charset="2"/>
              </a:rPr>
              <a:t>handlers</a:t>
            </a:r>
            <a:endParaRPr lang="de-CH" sz="2400" dirty="0"/>
          </a:p>
          <a:p>
            <a:r>
              <a:rPr lang="de-CH" sz="2400" dirty="0"/>
              <a:t>Basic Course 3 	</a:t>
            </a:r>
            <a:r>
              <a:rPr lang="de-CH" sz="2400" dirty="0">
                <a:sym typeface="Wingdings" panose="05000000000000000000" pitchFamily="2" charset="2"/>
              </a:rPr>
              <a:t> </a:t>
            </a:r>
            <a:r>
              <a:rPr lang="de-CH" sz="2400" dirty="0" err="1">
                <a:sym typeface="Wingdings" panose="05000000000000000000" pitchFamily="2" charset="2"/>
              </a:rPr>
              <a:t>Certification</a:t>
            </a:r>
            <a:r>
              <a:rPr lang="de-CH" sz="2400" dirty="0">
                <a:sym typeface="Wingdings" panose="05000000000000000000" pitchFamily="2" charset="2"/>
              </a:rPr>
              <a:t> </a:t>
            </a:r>
            <a:r>
              <a:rPr lang="de-CH" sz="2400" dirty="0" err="1">
                <a:sym typeface="Wingdings" panose="05000000000000000000" pitchFamily="2" charset="2"/>
              </a:rPr>
              <a:t>for</a:t>
            </a:r>
            <a:r>
              <a:rPr lang="de-CH" sz="2400" dirty="0">
                <a:sym typeface="Wingdings" panose="05000000000000000000" pitchFamily="2" charset="2"/>
              </a:rPr>
              <a:t> </a:t>
            </a:r>
            <a:r>
              <a:rPr lang="de-CH" sz="2400" dirty="0" err="1">
                <a:sym typeface="Wingdings" panose="05000000000000000000" pitchFamily="2" charset="2"/>
              </a:rPr>
              <a:t>new</a:t>
            </a:r>
            <a:r>
              <a:rPr lang="de-CH" sz="2400" dirty="0">
                <a:sym typeface="Wingdings" panose="05000000000000000000" pitchFamily="2" charset="2"/>
              </a:rPr>
              <a:t> </a:t>
            </a:r>
            <a:r>
              <a:rPr lang="de-CH" sz="2400" dirty="0" err="1">
                <a:sym typeface="Wingdings" panose="05000000000000000000" pitchFamily="2" charset="2"/>
              </a:rPr>
              <a:t>dog</a:t>
            </a:r>
            <a:r>
              <a:rPr lang="de-CH" sz="2400" dirty="0">
                <a:sym typeface="Wingdings" panose="05000000000000000000" pitchFamily="2" charset="2"/>
              </a:rPr>
              <a:t> </a:t>
            </a:r>
            <a:r>
              <a:rPr lang="de-CH" sz="2400" dirty="0" err="1">
                <a:sym typeface="Wingdings" panose="05000000000000000000" pitchFamily="2" charset="2"/>
              </a:rPr>
              <a:t>handlers</a:t>
            </a:r>
            <a:endParaRPr lang="de-CH" sz="2400" dirty="0"/>
          </a:p>
          <a:p>
            <a:r>
              <a:rPr lang="de-CH" sz="2400" dirty="0" err="1"/>
              <a:t>Advanced</a:t>
            </a:r>
            <a:r>
              <a:rPr lang="de-CH" sz="2400" dirty="0"/>
              <a:t> </a:t>
            </a:r>
            <a:r>
              <a:rPr lang="de-CH" sz="2400" dirty="0" err="1"/>
              <a:t>training</a:t>
            </a:r>
            <a:r>
              <a:rPr lang="de-CH" sz="2400" dirty="0"/>
              <a:t> 	</a:t>
            </a:r>
            <a:r>
              <a:rPr lang="de-CH" sz="2400" dirty="0">
                <a:sym typeface="Wingdings" panose="05000000000000000000" pitchFamily="2" charset="2"/>
              </a:rPr>
              <a:t> </a:t>
            </a:r>
            <a:r>
              <a:rPr lang="de-CH" sz="2400" dirty="0" err="1"/>
              <a:t>Recertification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168331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>
            <a:extLst>
              <a:ext uri="{FF2B5EF4-FFF2-40B4-BE49-F238E27FC236}">
                <a16:creationId xmlns:a16="http://schemas.microsoft.com/office/drawing/2014/main" id="{466CC118-B92D-87C8-1B52-2208FA7B86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8271" y="196356"/>
            <a:ext cx="4361761" cy="1078001"/>
          </a:xfrm>
        </p:spPr>
        <p:txBody>
          <a:bodyPr/>
          <a:lstStyle/>
          <a:p>
            <a:pPr marL="0" indent="0" defTabSz="755741">
              <a:lnSpc>
                <a:spcPts val="2722"/>
              </a:lnSpc>
              <a:buNone/>
              <a:defRPr/>
            </a:pPr>
            <a:r>
              <a:rPr lang="de-CH" altLang="de-DE" sz="2263" dirty="0">
                <a:latin typeface="Arial Black" panose="020B0A04020102020204" pitchFamily="34" charset="0"/>
              </a:rPr>
              <a:t>Module 1</a:t>
            </a:r>
            <a:br>
              <a:rPr lang="de-CH" altLang="de-DE" sz="2263" dirty="0">
                <a:latin typeface="Arial Black" panose="020B0A04020102020204" pitchFamily="34" charset="0"/>
              </a:rPr>
            </a:br>
            <a:r>
              <a:rPr lang="de-CH" altLang="de-DE" sz="2263" dirty="0">
                <a:latin typeface="Arial Black" panose="020B0A04020102020204" pitchFamily="34" charset="0"/>
              </a:rPr>
              <a:t>Phase 1 open cave (</a:t>
            </a:r>
            <a:r>
              <a:rPr lang="de-CH" altLang="de-DE" sz="2263" dirty="0" err="1">
                <a:latin typeface="Arial Black" panose="020B0A04020102020204" pitchFamily="34" charset="0"/>
              </a:rPr>
              <a:t>old</a:t>
            </a:r>
            <a:r>
              <a:rPr lang="de-CH" altLang="de-DE" sz="2263" dirty="0">
                <a:latin typeface="Arial Black" panose="020B0A04020102020204" pitchFamily="34" charset="0"/>
              </a:rPr>
              <a:t>)</a:t>
            </a:r>
          </a:p>
        </p:txBody>
      </p:sp>
      <p:pic>
        <p:nvPicPr>
          <p:cNvPr id="47107" name="Picture 7" descr="LWphase1">
            <a:extLst>
              <a:ext uri="{FF2B5EF4-FFF2-40B4-BE49-F238E27FC236}">
                <a16:creationId xmlns:a16="http://schemas.microsoft.com/office/drawing/2014/main" id="{71B5E74C-1A39-8492-91A5-98B1063FF372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4406" y="883343"/>
            <a:ext cx="4415188" cy="50913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FD28C58-494B-FD9A-35A9-19D01147CE98}"/>
              </a:ext>
            </a:extLst>
          </p:cNvPr>
          <p:cNvSpPr txBox="1"/>
          <p:nvPr/>
        </p:nvSpPr>
        <p:spPr>
          <a:xfrm>
            <a:off x="498271" y="126876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1 </a:t>
            </a:r>
            <a:r>
              <a:rPr lang="de-CH" dirty="0" err="1"/>
              <a:t>exercise</a:t>
            </a:r>
            <a:endParaRPr lang="de-CH" dirty="0"/>
          </a:p>
        </p:txBody>
      </p:sp>
    </p:spTree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67337" y="764704"/>
            <a:ext cx="9036496" cy="93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165" tIns="40083" rIns="80165" bIns="40083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lnSpc>
                <a:spcPts val="2883"/>
              </a:lnSpc>
            </a:pPr>
            <a:r>
              <a:rPr lang="de-CH" altLang="de-DE" sz="2800" b="1" dirty="0">
                <a:solidFill>
                  <a:srgbClr val="D00000"/>
                </a:solidFill>
              </a:rPr>
              <a:t>New </a:t>
            </a:r>
            <a:r>
              <a:rPr lang="de-CH" altLang="de-DE" sz="2800" b="1" dirty="0" err="1">
                <a:solidFill>
                  <a:srgbClr val="D00000"/>
                </a:solidFill>
              </a:rPr>
              <a:t>system</a:t>
            </a:r>
            <a:r>
              <a:rPr lang="de-CH" altLang="de-DE" sz="2800" b="1" dirty="0">
                <a:solidFill>
                  <a:srgbClr val="D00000"/>
                </a:solidFill>
              </a:rPr>
              <a:t> </a:t>
            </a:r>
            <a:r>
              <a:rPr lang="de-CH" altLang="de-DE" sz="2800" b="1" dirty="0" err="1">
                <a:solidFill>
                  <a:srgbClr val="D00000"/>
                </a:solidFill>
              </a:rPr>
              <a:t>for</a:t>
            </a:r>
            <a:r>
              <a:rPr lang="de-CH" altLang="de-DE" sz="2800" b="1" dirty="0">
                <a:solidFill>
                  <a:srgbClr val="D00000"/>
                </a:solidFill>
              </a:rPr>
              <a:t> </a:t>
            </a:r>
            <a:r>
              <a:rPr lang="de-CH" altLang="de-DE" sz="2800" b="1" dirty="0" err="1">
                <a:solidFill>
                  <a:srgbClr val="D00000"/>
                </a:solidFill>
              </a:rPr>
              <a:t>training</a:t>
            </a:r>
            <a:r>
              <a:rPr lang="de-CH" altLang="de-DE" sz="2800" b="1" dirty="0">
                <a:solidFill>
                  <a:srgbClr val="D00000"/>
                </a:solidFill>
              </a:rPr>
              <a:t> </a:t>
            </a:r>
            <a:r>
              <a:rPr lang="de-CH" altLang="de-DE" sz="2800" b="1" dirty="0" err="1">
                <a:solidFill>
                  <a:srgbClr val="D00000"/>
                </a:solidFill>
              </a:rPr>
              <a:t>avalanche</a:t>
            </a:r>
            <a:r>
              <a:rPr lang="de-CH" altLang="de-DE" sz="2800" b="1" dirty="0">
                <a:solidFill>
                  <a:srgbClr val="D00000"/>
                </a:solidFill>
              </a:rPr>
              <a:t> </a:t>
            </a:r>
            <a:r>
              <a:rPr lang="de-CH" altLang="de-DE" sz="2800" b="1" dirty="0" err="1">
                <a:solidFill>
                  <a:srgbClr val="D00000"/>
                </a:solidFill>
              </a:rPr>
              <a:t>dogs</a:t>
            </a:r>
            <a:endParaRPr lang="de-CH" altLang="de-DE" sz="2800" b="1" dirty="0">
              <a:solidFill>
                <a:srgbClr val="D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288032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7CA4BB9-7509-BBC6-AC8D-3E71AF4D11A6}"/>
              </a:ext>
            </a:extLst>
          </p:cNvPr>
          <p:cNvSpPr txBox="1"/>
          <p:nvPr/>
        </p:nvSpPr>
        <p:spPr>
          <a:xfrm>
            <a:off x="395537" y="1772816"/>
            <a:ext cx="6881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 The young dog learns to</a:t>
            </a:r>
            <a:endParaRPr lang="de-CH" sz="2400" b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A31CF5D-D10A-1131-AB82-6EF583478F9E}"/>
              </a:ext>
            </a:extLst>
          </p:cNvPr>
          <p:cNvSpPr txBox="1"/>
          <p:nvPr/>
        </p:nvSpPr>
        <p:spPr>
          <a:xfrm>
            <a:off x="395536" y="2234481"/>
            <a:ext cx="8640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To detach from the handler</a:t>
            </a:r>
          </a:p>
          <a:p>
            <a:endParaRPr lang="en-US" sz="2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3961D83-1A75-7913-35BE-9A29FF77FD05}"/>
              </a:ext>
            </a:extLst>
          </p:cNvPr>
          <p:cNvSpPr txBox="1"/>
          <p:nvPr/>
        </p:nvSpPr>
        <p:spPr>
          <a:xfrm>
            <a:off x="377830" y="2894063"/>
            <a:ext cx="77048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work independently at long distance (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digg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7F8C746-5511-EA56-FBF3-3750FF7DD25D}"/>
              </a:ext>
            </a:extLst>
          </p:cNvPr>
          <p:cNvSpPr txBox="1"/>
          <p:nvPr/>
        </p:nvSpPr>
        <p:spPr>
          <a:xfrm>
            <a:off x="395535" y="3523604"/>
            <a:ext cx="48511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promote the nose work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530DA54-4BA4-5C96-B950-A157B115E981}"/>
              </a:ext>
            </a:extLst>
          </p:cNvPr>
          <p:cNvSpPr txBox="1"/>
          <p:nvPr/>
        </p:nvSpPr>
        <p:spPr>
          <a:xfrm>
            <a:off x="395534" y="4034974"/>
            <a:ext cx="82809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To recognize the individual scent and to consolidate it for itself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D9710B5-F960-88B4-55D4-21A2F9C9B89C}"/>
              </a:ext>
            </a:extLst>
          </p:cNvPr>
          <p:cNvSpPr txBox="1"/>
          <p:nvPr/>
        </p:nvSpPr>
        <p:spPr>
          <a:xfrm>
            <a:off x="395535" y="4545076"/>
            <a:ext cx="82809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ignore empty holes, although the individual scent of the person is present.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0C0BD21-3082-8D34-0979-F38E302AB257}"/>
              </a:ext>
            </a:extLst>
          </p:cNvPr>
          <p:cNvSpPr txBox="1"/>
          <p:nvPr/>
        </p:nvSpPr>
        <p:spPr>
          <a:xfrm>
            <a:off x="395534" y="5517232"/>
            <a:ext cx="57606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stay in the hole with the person.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782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67337" y="764704"/>
            <a:ext cx="9036496" cy="93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0165" tIns="40083" rIns="80165" bIns="40083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lnSpc>
                <a:spcPts val="2883"/>
              </a:lnSpc>
            </a:pPr>
            <a:r>
              <a:rPr lang="de-CH" altLang="de-DE" sz="2800" b="1" dirty="0">
                <a:solidFill>
                  <a:srgbClr val="D00000"/>
                </a:solidFill>
              </a:rPr>
              <a:t>New </a:t>
            </a:r>
            <a:r>
              <a:rPr lang="de-CH" altLang="de-DE" sz="2800" b="1" dirty="0" err="1">
                <a:solidFill>
                  <a:srgbClr val="D00000"/>
                </a:solidFill>
              </a:rPr>
              <a:t>system</a:t>
            </a:r>
            <a:r>
              <a:rPr lang="de-CH" altLang="de-DE" sz="2800" b="1" dirty="0">
                <a:solidFill>
                  <a:srgbClr val="D00000"/>
                </a:solidFill>
              </a:rPr>
              <a:t> </a:t>
            </a:r>
            <a:r>
              <a:rPr lang="de-CH" altLang="de-DE" sz="2800" b="1" dirty="0" err="1">
                <a:solidFill>
                  <a:srgbClr val="D00000"/>
                </a:solidFill>
              </a:rPr>
              <a:t>for</a:t>
            </a:r>
            <a:r>
              <a:rPr lang="de-CH" altLang="de-DE" sz="2800" b="1" dirty="0">
                <a:solidFill>
                  <a:srgbClr val="D00000"/>
                </a:solidFill>
              </a:rPr>
              <a:t> </a:t>
            </a:r>
            <a:r>
              <a:rPr lang="de-CH" altLang="de-DE" sz="2800" b="1" dirty="0" err="1">
                <a:solidFill>
                  <a:srgbClr val="D00000"/>
                </a:solidFill>
              </a:rPr>
              <a:t>training</a:t>
            </a:r>
            <a:r>
              <a:rPr lang="de-CH" altLang="de-DE" sz="2800" b="1" dirty="0">
                <a:solidFill>
                  <a:srgbClr val="D00000"/>
                </a:solidFill>
              </a:rPr>
              <a:t> </a:t>
            </a:r>
            <a:r>
              <a:rPr lang="de-CH" altLang="de-DE" sz="2800" b="1" dirty="0" err="1">
                <a:solidFill>
                  <a:srgbClr val="D00000"/>
                </a:solidFill>
              </a:rPr>
              <a:t>avalanche</a:t>
            </a:r>
            <a:r>
              <a:rPr lang="de-CH" altLang="de-DE" sz="2800" b="1" dirty="0">
                <a:solidFill>
                  <a:srgbClr val="D00000"/>
                </a:solidFill>
              </a:rPr>
              <a:t> </a:t>
            </a:r>
            <a:r>
              <a:rPr lang="de-CH" altLang="de-DE" sz="2800" b="1" dirty="0" err="1">
                <a:solidFill>
                  <a:srgbClr val="D00000"/>
                </a:solidFill>
              </a:rPr>
              <a:t>dogs</a:t>
            </a:r>
            <a:endParaRPr lang="de-CH" altLang="de-DE" sz="2800" b="1" dirty="0">
              <a:solidFill>
                <a:srgbClr val="D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288032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7CA4BB9-7509-BBC6-AC8D-3E71AF4D11A6}"/>
              </a:ext>
            </a:extLst>
          </p:cNvPr>
          <p:cNvSpPr txBox="1"/>
          <p:nvPr/>
        </p:nvSpPr>
        <p:spPr>
          <a:xfrm>
            <a:off x="369467" y="1772816"/>
            <a:ext cx="6881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 The handler learns</a:t>
            </a:r>
            <a:endParaRPr lang="de-CH" sz="2400" b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A31CF5D-D10A-1131-AB82-6EF583478F9E}"/>
              </a:ext>
            </a:extLst>
          </p:cNvPr>
          <p:cNvSpPr txBox="1"/>
          <p:nvPr/>
        </p:nvSpPr>
        <p:spPr>
          <a:xfrm>
            <a:off x="395536" y="2234481"/>
            <a:ext cx="8640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To have confidence in his dog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3961D83-1A75-7913-35BE-9A29FF77FD05}"/>
              </a:ext>
            </a:extLst>
          </p:cNvPr>
          <p:cNvSpPr txBox="1"/>
          <p:nvPr/>
        </p:nvSpPr>
        <p:spPr>
          <a:xfrm>
            <a:off x="377830" y="2894063"/>
            <a:ext cx="77048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lead the dog with patience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7F8C746-5511-EA56-FBF3-3750FF7DD25D}"/>
              </a:ext>
            </a:extLst>
          </p:cNvPr>
          <p:cNvSpPr txBox="1"/>
          <p:nvPr/>
        </p:nvSpPr>
        <p:spPr>
          <a:xfrm>
            <a:off x="395534" y="3523604"/>
            <a:ext cx="52565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 to make any impact on the dog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530DA54-4BA4-5C96-B950-A157B115E981}"/>
              </a:ext>
            </a:extLst>
          </p:cNvPr>
          <p:cNvSpPr txBox="1"/>
          <p:nvPr/>
        </p:nvSpPr>
        <p:spPr>
          <a:xfrm>
            <a:off x="395534" y="4034974"/>
            <a:ext cx="82809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To recognize the independence of the dog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D9710B5-F960-88B4-55D4-21A2F9C9B89C}"/>
              </a:ext>
            </a:extLst>
          </p:cNvPr>
          <p:cNvSpPr txBox="1"/>
          <p:nvPr/>
        </p:nvSpPr>
        <p:spPr>
          <a:xfrm>
            <a:off x="395535" y="4545076"/>
            <a:ext cx="82809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That the figurant in the hole is the most important person</a:t>
            </a:r>
          </a:p>
        </p:txBody>
      </p:sp>
    </p:spTree>
    <p:extLst>
      <p:ext uri="{BB962C8B-B14F-4D97-AF65-F5344CB8AC3E}">
        <p14:creationId xmlns:p14="http://schemas.microsoft.com/office/powerpoint/2010/main" val="2526837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>
            <a:extLst>
              <a:ext uri="{FF2B5EF4-FFF2-40B4-BE49-F238E27FC236}">
                <a16:creationId xmlns:a16="http://schemas.microsoft.com/office/drawing/2014/main" id="{466CC118-B92D-87C8-1B52-2208FA7B86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8271" y="196356"/>
            <a:ext cx="4577785" cy="1078001"/>
          </a:xfrm>
        </p:spPr>
        <p:txBody>
          <a:bodyPr/>
          <a:lstStyle/>
          <a:p>
            <a:pPr marL="0" indent="0" defTabSz="755741">
              <a:lnSpc>
                <a:spcPts val="2722"/>
              </a:lnSpc>
              <a:buNone/>
              <a:defRPr/>
            </a:pPr>
            <a:r>
              <a:rPr lang="de-CH" altLang="de-DE" sz="2263" dirty="0">
                <a:latin typeface="Arial Black" panose="020B0A04020102020204" pitchFamily="34" charset="0"/>
              </a:rPr>
              <a:t>Basic Course 1</a:t>
            </a:r>
            <a:br>
              <a:rPr lang="de-CH" altLang="de-DE" sz="2263" dirty="0">
                <a:latin typeface="Arial Black" panose="020B0A04020102020204" pitchFamily="34" charset="0"/>
              </a:rPr>
            </a:br>
            <a:r>
              <a:rPr lang="de-CH" altLang="de-DE" sz="2263" dirty="0">
                <a:latin typeface="Arial Black" panose="020B0A04020102020204" pitchFamily="34" charset="0"/>
              </a:rPr>
              <a:t>Phase 1 open cave (</a:t>
            </a:r>
            <a:r>
              <a:rPr lang="de-CH" altLang="de-DE" sz="2263" dirty="0" err="1">
                <a:latin typeface="Arial Black" panose="020B0A04020102020204" pitchFamily="34" charset="0"/>
              </a:rPr>
              <a:t>new</a:t>
            </a:r>
            <a:r>
              <a:rPr lang="de-CH" altLang="de-DE" sz="2263" dirty="0">
                <a:latin typeface="Arial Black" panose="020B0A04020102020204" pitchFamily="34" charset="0"/>
              </a:rPr>
              <a:t>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856087C-0139-D862-452A-610FC334B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2536" y="1557743"/>
            <a:ext cx="9465261" cy="194421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AC69810-8023-A8D0-CBFF-2B71F0E6C88C}"/>
              </a:ext>
            </a:extLst>
          </p:cNvPr>
          <p:cNvSpPr txBox="1"/>
          <p:nvPr/>
        </p:nvSpPr>
        <p:spPr>
          <a:xfrm>
            <a:off x="539552" y="105273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4 </a:t>
            </a:r>
            <a:r>
              <a:rPr lang="de-CH" dirty="0" err="1"/>
              <a:t>exercises</a:t>
            </a:r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F87D764-E57A-D128-CBC9-F3F4D2A47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3933056"/>
            <a:ext cx="2144508" cy="247329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E3A0E81-B157-285F-3B7C-CD65B84D45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936" y="4149080"/>
            <a:ext cx="3993226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13988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>
            <a:extLst>
              <a:ext uri="{FF2B5EF4-FFF2-40B4-BE49-F238E27FC236}">
                <a16:creationId xmlns:a16="http://schemas.microsoft.com/office/drawing/2014/main" id="{0D21DEE9-B9D3-A219-DC1A-65B334C851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8271" y="196356"/>
            <a:ext cx="7327419" cy="1078001"/>
          </a:xfrm>
        </p:spPr>
        <p:txBody>
          <a:bodyPr/>
          <a:lstStyle/>
          <a:p>
            <a:pPr marL="0" indent="0" defTabSz="755741">
              <a:lnSpc>
                <a:spcPts val="2722"/>
              </a:lnSpc>
              <a:buNone/>
              <a:defRPr/>
            </a:pPr>
            <a:r>
              <a:rPr lang="de-CH" altLang="de-DE" sz="2263" dirty="0">
                <a:latin typeface="Arial Black" panose="020B0A04020102020204" pitchFamily="34" charset="0"/>
              </a:rPr>
              <a:t>Module 1</a:t>
            </a:r>
            <a:br>
              <a:rPr lang="de-CH" altLang="de-DE" sz="2263" dirty="0">
                <a:latin typeface="Arial Black" panose="020B0A04020102020204" pitchFamily="34" charset="0"/>
              </a:rPr>
            </a:br>
            <a:r>
              <a:rPr lang="de-CH" altLang="de-DE" sz="2263" dirty="0">
                <a:latin typeface="Arial Black" panose="020B0A04020102020204" pitchFamily="34" charset="0"/>
              </a:rPr>
              <a:t>Phase 2 </a:t>
            </a:r>
            <a:r>
              <a:rPr lang="de-CH" altLang="de-DE" sz="2263" dirty="0" err="1">
                <a:latin typeface="Arial Black" panose="020B0A04020102020204" pitchFamily="34" charset="0"/>
              </a:rPr>
              <a:t>closed</a:t>
            </a:r>
            <a:r>
              <a:rPr lang="de-CH" altLang="de-DE" sz="2263" dirty="0">
                <a:latin typeface="Arial Black" panose="020B0A04020102020204" pitchFamily="34" charset="0"/>
              </a:rPr>
              <a:t> cave (</a:t>
            </a:r>
            <a:r>
              <a:rPr lang="de-CH" altLang="de-DE" sz="2263" dirty="0" err="1">
                <a:latin typeface="Arial Black" panose="020B0A04020102020204" pitchFamily="34" charset="0"/>
              </a:rPr>
              <a:t>old</a:t>
            </a:r>
            <a:r>
              <a:rPr lang="de-CH" altLang="de-DE" sz="2263" dirty="0">
                <a:latin typeface="Arial Black" panose="020B0A04020102020204" pitchFamily="34" charset="0"/>
              </a:rPr>
              <a:t>)</a:t>
            </a:r>
          </a:p>
        </p:txBody>
      </p:sp>
      <p:pic>
        <p:nvPicPr>
          <p:cNvPr id="48131" name="Picture 6" descr="LWphase2">
            <a:extLst>
              <a:ext uri="{FF2B5EF4-FFF2-40B4-BE49-F238E27FC236}">
                <a16:creationId xmlns:a16="http://schemas.microsoft.com/office/drawing/2014/main" id="{0AA65D6E-AEDD-1726-1392-E21C9D4F7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310" y="1052736"/>
            <a:ext cx="4364954" cy="520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F2F0A21-4E21-BA62-29F8-1EED08AF3D3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89AC971-2903-468A-AF33-63D3C2A03A5F}" type="datetime4">
              <a:rPr lang="de-DE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14. Oktober 2022</a:t>
            </a:fld>
            <a:endParaRPr lang="de-DE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2A1B355-7D58-7760-F543-22CCF8E85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8F46244-CF63-3549-BC1E-3ADD9A7B3944}"/>
              </a:ext>
            </a:extLst>
          </p:cNvPr>
          <p:cNvSpPr txBox="1"/>
          <p:nvPr/>
        </p:nvSpPr>
        <p:spPr>
          <a:xfrm>
            <a:off x="539552" y="105273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1 </a:t>
            </a:r>
            <a:r>
              <a:rPr lang="de-CH" dirty="0" err="1"/>
              <a:t>exercise</a:t>
            </a:r>
            <a:endParaRPr lang="de-CH" dirty="0"/>
          </a:p>
        </p:txBody>
      </p:sp>
    </p:spTree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>
            <a:extLst>
              <a:ext uri="{FF2B5EF4-FFF2-40B4-BE49-F238E27FC236}">
                <a16:creationId xmlns:a16="http://schemas.microsoft.com/office/drawing/2014/main" id="{466CC118-B92D-87C8-1B52-2208FA7B86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8271" y="196356"/>
            <a:ext cx="4865817" cy="1078001"/>
          </a:xfrm>
        </p:spPr>
        <p:txBody>
          <a:bodyPr/>
          <a:lstStyle/>
          <a:p>
            <a:pPr marL="0" indent="0" defTabSz="755741">
              <a:lnSpc>
                <a:spcPts val="2722"/>
              </a:lnSpc>
              <a:buNone/>
              <a:defRPr/>
            </a:pPr>
            <a:r>
              <a:rPr lang="de-CH" altLang="de-DE" sz="2263" dirty="0">
                <a:latin typeface="Arial Black" panose="020B0A04020102020204" pitchFamily="34" charset="0"/>
              </a:rPr>
              <a:t>Basic Course 1</a:t>
            </a:r>
            <a:br>
              <a:rPr lang="de-CH" altLang="de-DE" sz="2263" dirty="0">
                <a:latin typeface="Arial Black" panose="020B0A04020102020204" pitchFamily="34" charset="0"/>
              </a:rPr>
            </a:br>
            <a:r>
              <a:rPr lang="de-CH" altLang="de-DE" sz="2263" dirty="0">
                <a:latin typeface="Arial Black" panose="020B0A04020102020204" pitchFamily="34" charset="0"/>
              </a:rPr>
              <a:t>Phase 2 </a:t>
            </a:r>
            <a:r>
              <a:rPr lang="de-CH" altLang="de-DE" sz="2263" dirty="0" err="1">
                <a:latin typeface="Arial Black" panose="020B0A04020102020204" pitchFamily="34" charset="0"/>
              </a:rPr>
              <a:t>closed</a:t>
            </a:r>
            <a:r>
              <a:rPr lang="de-CH" altLang="de-DE" sz="2263" dirty="0">
                <a:latin typeface="Arial Black" panose="020B0A04020102020204" pitchFamily="34" charset="0"/>
              </a:rPr>
              <a:t> cave (</a:t>
            </a:r>
            <a:r>
              <a:rPr lang="de-CH" altLang="de-DE" sz="2263" dirty="0" err="1">
                <a:latin typeface="Arial Black" panose="020B0A04020102020204" pitchFamily="34" charset="0"/>
              </a:rPr>
              <a:t>new</a:t>
            </a:r>
            <a:r>
              <a:rPr lang="de-CH" altLang="de-DE" sz="2263" dirty="0">
                <a:latin typeface="Arial Black" panose="020B0A04020102020204" pitchFamily="34" charset="0"/>
              </a:rPr>
              <a:t>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E54B523-63B4-8ACB-F921-83B412B23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28" y="2276872"/>
            <a:ext cx="9199265" cy="188957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5DF849E-176A-9ABD-3B8C-A83C11B590F9}"/>
              </a:ext>
            </a:extLst>
          </p:cNvPr>
          <p:cNvSpPr txBox="1"/>
          <p:nvPr/>
        </p:nvSpPr>
        <p:spPr>
          <a:xfrm>
            <a:off x="498271" y="1189831"/>
            <a:ext cx="254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4 </a:t>
            </a:r>
            <a:r>
              <a:rPr lang="de-CH" dirty="0" err="1"/>
              <a:t>exercises</a:t>
            </a:r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FC59565-FE08-597F-7ADC-89A9D5119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089" y="4166526"/>
            <a:ext cx="1535784" cy="1829643"/>
          </a:xfrm>
          <a:prstGeom prst="rect">
            <a:avLst/>
          </a:prstGeom>
        </p:spPr>
      </p:pic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132C1774-94B3-78DF-8345-DCC8664D27D7}"/>
              </a:ext>
            </a:extLst>
          </p:cNvPr>
          <p:cNvSpPr/>
          <p:nvPr/>
        </p:nvSpPr>
        <p:spPr>
          <a:xfrm>
            <a:off x="3851920" y="4221087"/>
            <a:ext cx="3960440" cy="1829643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Repeat </a:t>
            </a:r>
            <a:r>
              <a:rPr lang="de-CH" dirty="0" err="1">
                <a:solidFill>
                  <a:schemeClr val="tx1"/>
                </a:solidFill>
              </a:rPr>
              <a:t>for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every</a:t>
            </a:r>
            <a:r>
              <a:rPr lang="de-CH" dirty="0">
                <a:solidFill>
                  <a:schemeClr val="tx1"/>
                </a:solidFill>
              </a:rPr>
              <a:t> cave</a:t>
            </a:r>
          </a:p>
          <a:p>
            <a:pPr algn="ctr"/>
            <a:r>
              <a:rPr lang="de-CH" dirty="0">
                <a:solidFill>
                  <a:schemeClr val="tx1"/>
                </a:solidFill>
              </a:rPr>
              <a:t>Keep </a:t>
            </a:r>
            <a:r>
              <a:rPr lang="de-CH" dirty="0" err="1">
                <a:solidFill>
                  <a:schemeClr val="tx1"/>
                </a:solidFill>
              </a:rPr>
              <a:t>the</a:t>
            </a:r>
            <a:r>
              <a:rPr lang="de-CH" dirty="0">
                <a:solidFill>
                  <a:schemeClr val="tx1"/>
                </a:solidFill>
              </a:rPr>
              <a:t> same </a:t>
            </a:r>
            <a:r>
              <a:rPr lang="de-CH" dirty="0" err="1">
                <a:solidFill>
                  <a:schemeClr val="tx1"/>
                </a:solidFill>
              </a:rPr>
              <a:t>starting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point</a:t>
            </a:r>
            <a:endParaRPr lang="de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456602"/>
      </p:ext>
    </p:extLst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>
            <a:extLst>
              <a:ext uri="{FF2B5EF4-FFF2-40B4-BE49-F238E27FC236}">
                <a16:creationId xmlns:a16="http://schemas.microsoft.com/office/drawing/2014/main" id="{BE1433EE-B965-63DF-FB07-01FAD89531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7327420" cy="1078001"/>
          </a:xfrm>
        </p:spPr>
        <p:txBody>
          <a:bodyPr/>
          <a:lstStyle/>
          <a:p>
            <a:pPr marL="0" indent="0" defTabSz="755741">
              <a:lnSpc>
                <a:spcPts val="2722"/>
              </a:lnSpc>
              <a:buNone/>
              <a:defRPr/>
            </a:pPr>
            <a:r>
              <a:rPr lang="de-CH" altLang="de-DE" sz="2263" dirty="0">
                <a:latin typeface="Arial Black" panose="020B0A04020102020204" pitchFamily="34" charset="0"/>
              </a:rPr>
              <a:t>Module 1</a:t>
            </a:r>
            <a:br>
              <a:rPr lang="de-CH" altLang="de-DE" sz="2263" dirty="0">
                <a:latin typeface="Arial Black" panose="020B0A04020102020204" pitchFamily="34" charset="0"/>
              </a:rPr>
            </a:br>
            <a:r>
              <a:rPr lang="de-CH" altLang="de-DE" sz="2263" dirty="0">
                <a:latin typeface="Arial Black" panose="020B0A04020102020204" pitchFamily="34" charset="0"/>
              </a:rPr>
              <a:t>Phase 3 </a:t>
            </a:r>
            <a:r>
              <a:rPr lang="de-CH" altLang="de-DE" sz="2263" dirty="0" err="1">
                <a:latin typeface="Arial Black" panose="020B0A04020102020204" pitchFamily="34" charset="0"/>
              </a:rPr>
              <a:t>figurant</a:t>
            </a:r>
            <a:r>
              <a:rPr lang="de-CH" altLang="de-DE" sz="2263" dirty="0">
                <a:latin typeface="Arial Black" panose="020B0A04020102020204" pitchFamily="34" charset="0"/>
              </a:rPr>
              <a:t>, </a:t>
            </a:r>
            <a:r>
              <a:rPr lang="de-CH" altLang="de-DE" sz="2263" dirty="0" err="1">
                <a:latin typeface="Arial Black" panose="020B0A04020102020204" pitchFamily="34" charset="0"/>
              </a:rPr>
              <a:t>closed</a:t>
            </a:r>
            <a:r>
              <a:rPr lang="de-CH" altLang="de-DE" sz="2263" dirty="0">
                <a:latin typeface="Arial Black" panose="020B0A04020102020204" pitchFamily="34" charset="0"/>
              </a:rPr>
              <a:t> cave (</a:t>
            </a:r>
            <a:r>
              <a:rPr lang="de-CH" altLang="de-DE" sz="2263" dirty="0" err="1">
                <a:latin typeface="Arial Black" panose="020B0A04020102020204" pitchFamily="34" charset="0"/>
              </a:rPr>
              <a:t>old</a:t>
            </a:r>
            <a:r>
              <a:rPr lang="de-CH" altLang="de-DE" sz="2263" dirty="0">
                <a:latin typeface="Arial Black" panose="020B0A04020102020204" pitchFamily="34" charset="0"/>
              </a:rPr>
              <a:t>)</a:t>
            </a:r>
          </a:p>
        </p:txBody>
      </p:sp>
      <p:pic>
        <p:nvPicPr>
          <p:cNvPr id="49155" name="Picture 6" descr="LWphase3">
            <a:extLst>
              <a:ext uri="{FF2B5EF4-FFF2-40B4-BE49-F238E27FC236}">
                <a16:creationId xmlns:a16="http://schemas.microsoft.com/office/drawing/2014/main" id="{03B2AA1B-F044-DA59-292E-AEC2C9DBE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51492"/>
            <a:ext cx="4405683" cy="520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244DE4C-8F01-FD9C-6EEF-3B7DEBAACC4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CA35B14-4A85-4AA3-833F-996C7094DC1C}" type="datetime4">
              <a:rPr lang="de-DE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14. Oktober 2022</a:t>
            </a:fld>
            <a:endParaRPr lang="de-DE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4DA330B-7BF6-E231-DD6D-E5BE1100A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2D6ECCD-B5FA-FD70-30D0-8F048A2E2E61}"/>
              </a:ext>
            </a:extLst>
          </p:cNvPr>
          <p:cNvSpPr txBox="1"/>
          <p:nvPr/>
        </p:nvSpPr>
        <p:spPr>
          <a:xfrm>
            <a:off x="395536" y="1556792"/>
            <a:ext cx="254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1 </a:t>
            </a:r>
            <a:r>
              <a:rPr lang="de-CH" dirty="0" err="1"/>
              <a:t>exercise</a:t>
            </a:r>
            <a:endParaRPr lang="de-CH" dirty="0"/>
          </a:p>
        </p:txBody>
      </p:sp>
    </p:spTree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äsentationsvorlage alpinerettungschweiz.ppt Schreibgeschützt">
  <a:themeElements>
    <a:clrScheme name="Präsentationsvorlage alpinerettungschweiz.ppt Schreibgeschützt 14">
      <a:dk1>
        <a:srgbClr val="000000"/>
      </a:dk1>
      <a:lt1>
        <a:srgbClr val="FFFFFF"/>
      </a:lt1>
      <a:dk2>
        <a:srgbClr val="D00000"/>
      </a:dk2>
      <a:lt2>
        <a:srgbClr val="808080"/>
      </a:lt2>
      <a:accent1>
        <a:srgbClr val="808080"/>
      </a:accent1>
      <a:accent2>
        <a:srgbClr val="D00000"/>
      </a:accent2>
      <a:accent3>
        <a:srgbClr val="FFFFFF"/>
      </a:accent3>
      <a:accent4>
        <a:srgbClr val="000000"/>
      </a:accent4>
      <a:accent5>
        <a:srgbClr val="C0C0C0"/>
      </a:accent5>
      <a:accent6>
        <a:srgbClr val="BC0000"/>
      </a:accent6>
      <a:hlink>
        <a:srgbClr val="009999"/>
      </a:hlink>
      <a:folHlink>
        <a:srgbClr val="99CC00"/>
      </a:folHlink>
    </a:clrScheme>
    <a:fontScheme name="Präsentationsvorlage alpinerettungschweiz.ppt Schreibgeschütz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äsentationsvorlage alpinerettungschweiz.ppt Schreibgeschütz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svorlage alpinerettungschweiz.ppt Schreibgeschütz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svorlage alpinerettungschweiz.ppt Schreibgeschütz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svorlage alpinerettungschweiz.ppt Schreibgeschütz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svorlage alpinerettungschweiz.ppt Schreibgeschütz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svorlage alpinerettungschweiz.ppt Schreibgeschütz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svorlage alpinerettungschweiz.ppt Schreibgeschütz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svorlage alpinerettungschweiz.ppt Schreibgeschütz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svorlage alpinerettungschweiz.ppt Schreibgeschütz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svorlage alpinerettungschweiz.ppt Schreibgeschütz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svorlage alpinerettungschweiz.ppt Schreibgeschütz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svorlage alpinerettungschweiz.ppt Schreibgeschütz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svorlage alpinerettungschweiz.ppt Schreibgeschütz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0808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svorlage alpinerettungschweiz.ppt Schreibgeschützt 14">
        <a:dk1>
          <a:srgbClr val="000000"/>
        </a:dk1>
        <a:lt1>
          <a:srgbClr val="FFFFFF"/>
        </a:lt1>
        <a:dk2>
          <a:srgbClr val="D00000"/>
        </a:dk2>
        <a:lt2>
          <a:srgbClr val="808080"/>
        </a:lt2>
        <a:accent1>
          <a:srgbClr val="808080"/>
        </a:accent1>
        <a:accent2>
          <a:srgbClr val="D00000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BC00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705</Words>
  <Application>Microsoft Office PowerPoint</Application>
  <PresentationFormat>Bildschirmpräsentation (4:3)</PresentationFormat>
  <Paragraphs>99</Paragraphs>
  <Slides>18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Larissa</vt:lpstr>
      <vt:lpstr>Präsentationsvorlage alpinerettungschweiz.ppt Schreibgeschützt</vt:lpstr>
      <vt:lpstr>PowerPoint-Präsentation</vt:lpstr>
      <vt:lpstr>PowerPoint-Präsentation</vt:lpstr>
      <vt:lpstr>Module 1 Phase 1 open cave (old)</vt:lpstr>
      <vt:lpstr>PowerPoint-Präsentation</vt:lpstr>
      <vt:lpstr>PowerPoint-Präsentation</vt:lpstr>
      <vt:lpstr>Basic Course 1 Phase 1 open cave (new)</vt:lpstr>
      <vt:lpstr>Module 1 Phase 2 closed cave (old)</vt:lpstr>
      <vt:lpstr>Basic Course 1 Phase 2 closed cave (new)</vt:lpstr>
      <vt:lpstr>Module 1 Phase 3 figurant, closed cave (old)</vt:lpstr>
      <vt:lpstr>Basic Course 1 Phase 3 figurant, closed cave (new)</vt:lpstr>
      <vt:lpstr>Module 1 Phase 4 handler stays with dog (old)</vt:lpstr>
      <vt:lpstr>Basic Course 1 Phase 4 handler stays with dog (new)</vt:lpstr>
      <vt:lpstr>Basic Course 2 3 steps: Teach – Consolidate - Apply</vt:lpstr>
      <vt:lpstr>Basic Course 2 Step 1: Teach</vt:lpstr>
      <vt:lpstr>Basic Course 2 Step 2: Consolidate</vt:lpstr>
      <vt:lpstr>Basic Course 2 Step 3: Apply</vt:lpstr>
      <vt:lpstr>Basic Course 3 + 4  Apply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Edith Bürgi</dc:creator>
  <cp:lastModifiedBy>dog-handlers</cp:lastModifiedBy>
  <cp:revision>139</cp:revision>
  <cp:lastPrinted>2017-10-16T12:52:51Z</cp:lastPrinted>
  <dcterms:created xsi:type="dcterms:W3CDTF">2014-10-02T08:24:39Z</dcterms:created>
  <dcterms:modified xsi:type="dcterms:W3CDTF">2022-10-14T10:07:19Z</dcterms:modified>
</cp:coreProperties>
</file>