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notesMasterIdLst>
    <p:notesMasterId r:id="rId41"/>
  </p:notesMasterIdLst>
  <p:sldIdLst>
    <p:sldId id="256" r:id="rId14"/>
    <p:sldId id="257" r:id="rId15"/>
    <p:sldId id="258" r:id="rId16"/>
    <p:sldId id="264" r:id="rId17"/>
    <p:sldId id="270" r:id="rId18"/>
    <p:sldId id="265" r:id="rId19"/>
    <p:sldId id="266" r:id="rId20"/>
    <p:sldId id="267" r:id="rId21"/>
    <p:sldId id="261" r:id="rId22"/>
    <p:sldId id="260" r:id="rId23"/>
    <p:sldId id="271" r:id="rId24"/>
    <p:sldId id="272" r:id="rId25"/>
    <p:sldId id="276" r:id="rId26"/>
    <p:sldId id="277" r:id="rId27"/>
    <p:sldId id="268" r:id="rId28"/>
    <p:sldId id="274" r:id="rId29"/>
    <p:sldId id="273" r:id="rId30"/>
    <p:sldId id="278" r:id="rId31"/>
    <p:sldId id="279" r:id="rId32"/>
    <p:sldId id="280" r:id="rId33"/>
    <p:sldId id="281" r:id="rId34"/>
    <p:sldId id="282" r:id="rId35"/>
    <p:sldId id="283" r:id="rId36"/>
    <p:sldId id="269" r:id="rId37"/>
    <p:sldId id="275" r:id="rId38"/>
    <p:sldId id="263" r:id="rId39"/>
    <p:sldId id="259" r:id="rId40"/>
  </p:sldIdLst>
  <p:sldSz cx="13004800" cy="9753600"/>
  <p:notesSz cx="6858000" cy="9144000"/>
  <p:defaultTextStyle>
    <a:defPPr>
      <a:defRPr lang="en-US"/>
    </a:defPPr>
    <a:lvl1pPr algn="l" rtl="0" fontAlgn="base">
      <a:spcBef>
        <a:spcPct val="0"/>
      </a:spcBef>
      <a:spcAft>
        <a:spcPct val="0"/>
      </a:spcAft>
      <a:defRPr sz="1100" kern="1200">
        <a:solidFill>
          <a:srgbClr val="6D6D6D"/>
        </a:solidFill>
        <a:latin typeface="Palatino" charset="0"/>
        <a:ea typeface="ヒラギノ明朝 ProN W3" charset="0"/>
        <a:cs typeface="ヒラギノ明朝 ProN W3" charset="0"/>
        <a:sym typeface="Palatino" charset="0"/>
      </a:defRPr>
    </a:lvl1pPr>
    <a:lvl2pPr marL="457200" algn="l" rtl="0" fontAlgn="base">
      <a:spcBef>
        <a:spcPct val="0"/>
      </a:spcBef>
      <a:spcAft>
        <a:spcPct val="0"/>
      </a:spcAft>
      <a:defRPr sz="1100" kern="1200">
        <a:solidFill>
          <a:srgbClr val="6D6D6D"/>
        </a:solidFill>
        <a:latin typeface="Palatino" charset="0"/>
        <a:ea typeface="ヒラギノ明朝 ProN W3" charset="0"/>
        <a:cs typeface="ヒラギノ明朝 ProN W3" charset="0"/>
        <a:sym typeface="Palatino" charset="0"/>
      </a:defRPr>
    </a:lvl2pPr>
    <a:lvl3pPr marL="914400" algn="l" rtl="0" fontAlgn="base">
      <a:spcBef>
        <a:spcPct val="0"/>
      </a:spcBef>
      <a:spcAft>
        <a:spcPct val="0"/>
      </a:spcAft>
      <a:defRPr sz="1100" kern="1200">
        <a:solidFill>
          <a:srgbClr val="6D6D6D"/>
        </a:solidFill>
        <a:latin typeface="Palatino" charset="0"/>
        <a:ea typeface="ヒラギノ明朝 ProN W3" charset="0"/>
        <a:cs typeface="ヒラギノ明朝 ProN W3" charset="0"/>
        <a:sym typeface="Palatino" charset="0"/>
      </a:defRPr>
    </a:lvl3pPr>
    <a:lvl4pPr marL="1371600" algn="l" rtl="0" fontAlgn="base">
      <a:spcBef>
        <a:spcPct val="0"/>
      </a:spcBef>
      <a:spcAft>
        <a:spcPct val="0"/>
      </a:spcAft>
      <a:defRPr sz="1100" kern="1200">
        <a:solidFill>
          <a:srgbClr val="6D6D6D"/>
        </a:solidFill>
        <a:latin typeface="Palatino" charset="0"/>
        <a:ea typeface="ヒラギノ明朝 ProN W3" charset="0"/>
        <a:cs typeface="ヒラギノ明朝 ProN W3" charset="0"/>
        <a:sym typeface="Palatino" charset="0"/>
      </a:defRPr>
    </a:lvl4pPr>
    <a:lvl5pPr marL="1828800" algn="l" rtl="0" fontAlgn="base">
      <a:spcBef>
        <a:spcPct val="0"/>
      </a:spcBef>
      <a:spcAft>
        <a:spcPct val="0"/>
      </a:spcAft>
      <a:defRPr sz="1100" kern="1200">
        <a:solidFill>
          <a:srgbClr val="6D6D6D"/>
        </a:solidFill>
        <a:latin typeface="Palatino" charset="0"/>
        <a:ea typeface="ヒラギノ明朝 ProN W3" charset="0"/>
        <a:cs typeface="ヒラギノ明朝 ProN W3" charset="0"/>
        <a:sym typeface="Palatino" charset="0"/>
      </a:defRPr>
    </a:lvl5pPr>
    <a:lvl6pPr marL="2286000" algn="l" defTabSz="914400" rtl="0" eaLnBrk="1" latinLnBrk="0" hangingPunct="1">
      <a:defRPr sz="1100" kern="1200">
        <a:solidFill>
          <a:srgbClr val="6D6D6D"/>
        </a:solidFill>
        <a:latin typeface="Palatino" charset="0"/>
        <a:ea typeface="ヒラギノ明朝 ProN W3" charset="0"/>
        <a:cs typeface="ヒラギノ明朝 ProN W3" charset="0"/>
        <a:sym typeface="Palatino" charset="0"/>
      </a:defRPr>
    </a:lvl6pPr>
    <a:lvl7pPr marL="2743200" algn="l" defTabSz="914400" rtl="0" eaLnBrk="1" latinLnBrk="0" hangingPunct="1">
      <a:defRPr sz="1100" kern="1200">
        <a:solidFill>
          <a:srgbClr val="6D6D6D"/>
        </a:solidFill>
        <a:latin typeface="Palatino" charset="0"/>
        <a:ea typeface="ヒラギノ明朝 ProN W3" charset="0"/>
        <a:cs typeface="ヒラギノ明朝 ProN W3" charset="0"/>
        <a:sym typeface="Palatino" charset="0"/>
      </a:defRPr>
    </a:lvl7pPr>
    <a:lvl8pPr marL="3200400" algn="l" defTabSz="914400" rtl="0" eaLnBrk="1" latinLnBrk="0" hangingPunct="1">
      <a:defRPr sz="1100" kern="1200">
        <a:solidFill>
          <a:srgbClr val="6D6D6D"/>
        </a:solidFill>
        <a:latin typeface="Palatino" charset="0"/>
        <a:ea typeface="ヒラギノ明朝 ProN W3" charset="0"/>
        <a:cs typeface="ヒラギノ明朝 ProN W3" charset="0"/>
        <a:sym typeface="Palatino" charset="0"/>
      </a:defRPr>
    </a:lvl8pPr>
    <a:lvl9pPr marL="3657600" algn="l" defTabSz="914400" rtl="0" eaLnBrk="1" latinLnBrk="0" hangingPunct="1">
      <a:defRPr sz="1100" kern="1200">
        <a:solidFill>
          <a:srgbClr val="6D6D6D"/>
        </a:solidFill>
        <a:latin typeface="Palatino" charset="0"/>
        <a:ea typeface="ヒラギノ明朝 ProN W3" charset="0"/>
        <a:cs typeface="ヒラギノ明朝 ProN W3"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392"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610C1-9724-4D2F-BF8D-A324099CD8F3}" type="datetimeFigureOut">
              <a:rPr lang="en-US" smtClean="0"/>
              <a:pPr/>
              <a:t>9/23/2009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149D5-B245-4937-B9B8-987D645745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149D5-B245-4937-B9B8-987D6457455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1384300"/>
            <a:ext cx="53340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384300"/>
            <a:ext cx="53340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355600"/>
            <a:ext cx="2705100" cy="186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355600"/>
            <a:ext cx="7962900" cy="186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978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7978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5425"/>
            <a:ext cx="2925762" cy="848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5425"/>
            <a:ext cx="8624888" cy="84867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2309813"/>
            <a:ext cx="533400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09813"/>
            <a:ext cx="533400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190500"/>
            <a:ext cx="2705100" cy="875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190500"/>
            <a:ext cx="7962900" cy="875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788400"/>
            <a:ext cx="4521200" cy="41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788400"/>
            <a:ext cx="4521200" cy="41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1100" y="8382000"/>
            <a:ext cx="2298700" cy="82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8382000"/>
            <a:ext cx="6743700" cy="82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1460500"/>
            <a:ext cx="5334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460500"/>
            <a:ext cx="5334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2578100"/>
            <a:ext cx="5334000" cy="717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78100"/>
            <a:ext cx="5334000" cy="717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0"/>
            <a:ext cx="270510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0"/>
            <a:ext cx="796290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2309813"/>
            <a:ext cx="255905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03650" y="2309813"/>
            <a:ext cx="255905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190500"/>
            <a:ext cx="2705100" cy="875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190500"/>
            <a:ext cx="7962900" cy="875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2100" y="2309813"/>
            <a:ext cx="255905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53550" y="2309813"/>
            <a:ext cx="255905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190500"/>
            <a:ext cx="2705100" cy="875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190500"/>
            <a:ext cx="7962900" cy="875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2309813"/>
            <a:ext cx="255905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03650" y="2309813"/>
            <a:ext cx="2559050" cy="663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190500"/>
            <a:ext cx="2705100" cy="875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190500"/>
            <a:ext cx="7962900" cy="875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2200" y="4864100"/>
            <a:ext cx="2559050" cy="332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03650" y="4864100"/>
            <a:ext cx="2559050" cy="332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5075" y="1638300"/>
            <a:ext cx="1317625"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2200" y="1638300"/>
            <a:ext cx="3800475"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92200" y="355600"/>
            <a:ext cx="10820400" cy="11303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1026" name="Rectangle 2"/>
          <p:cNvSpPr>
            <a:spLocks noGrp="1" noChangeArrowheads="1"/>
          </p:cNvSpPr>
          <p:nvPr>
            <p:ph type="body" idx="1"/>
          </p:nvPr>
        </p:nvSpPr>
        <p:spPr bwMode="auto">
          <a:xfrm>
            <a:off x="1092200" y="1460500"/>
            <a:ext cx="10820400" cy="7620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lnSpc>
          <a:spcPct val="90000"/>
        </a:lnSpc>
        <a:spcBef>
          <a:spcPct val="0"/>
        </a:spcBef>
        <a:spcAft>
          <a:spcPct val="0"/>
        </a:spcAft>
        <a:defRPr sz="60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6000" b="1">
          <a:solidFill>
            <a:srgbClr val="FFFFFF"/>
          </a:solidFill>
          <a:latin typeface="Palatino" charset="0"/>
          <a:ea typeface="ヒラギノ明朝 ProN W6" charset="0"/>
          <a:cs typeface="ヒラギノ明朝 ProN W6" charset="0"/>
          <a:sym typeface="Palatino" charset="0"/>
        </a:defRPr>
      </a:lvl9pPr>
    </p:titleStyle>
    <p:bodyStyle>
      <a:lvl1pPr algn="ctr" rtl="0" fontAlgn="base">
        <a:spcBef>
          <a:spcPct val="0"/>
        </a:spcBef>
        <a:spcAft>
          <a:spcPct val="0"/>
        </a:spcAft>
        <a:defRPr sz="3200">
          <a:solidFill>
            <a:srgbClr val="FFFFFF"/>
          </a:solidFill>
          <a:latin typeface="+mn-lt"/>
          <a:ea typeface="+mn-ea"/>
          <a:cs typeface="+mn-cs"/>
          <a:sym typeface="Palatino" charset="0"/>
        </a:defRPr>
      </a:lvl1pPr>
      <a:lvl2pPr algn="ctr" rtl="0" fontAlgn="base">
        <a:spcBef>
          <a:spcPct val="0"/>
        </a:spcBef>
        <a:spcAft>
          <a:spcPct val="0"/>
        </a:spcAft>
        <a:defRPr sz="3200">
          <a:solidFill>
            <a:srgbClr val="FFFFFF"/>
          </a:solidFill>
          <a:latin typeface="+mn-lt"/>
          <a:ea typeface="+mn-ea"/>
          <a:cs typeface="+mn-cs"/>
          <a:sym typeface="Palatino" charset="0"/>
        </a:defRPr>
      </a:lvl2pPr>
      <a:lvl3pPr algn="ctr" rtl="0" fontAlgn="base">
        <a:spcBef>
          <a:spcPct val="0"/>
        </a:spcBef>
        <a:spcAft>
          <a:spcPct val="0"/>
        </a:spcAft>
        <a:defRPr sz="3200">
          <a:solidFill>
            <a:srgbClr val="FFFFFF"/>
          </a:solidFill>
          <a:latin typeface="+mn-lt"/>
          <a:ea typeface="+mn-ea"/>
          <a:cs typeface="+mn-cs"/>
          <a:sym typeface="Palatino" charset="0"/>
        </a:defRPr>
      </a:lvl3pPr>
      <a:lvl4pPr algn="ctr" rtl="0" fontAlgn="base">
        <a:spcBef>
          <a:spcPct val="0"/>
        </a:spcBef>
        <a:spcAft>
          <a:spcPct val="0"/>
        </a:spcAft>
        <a:defRPr sz="3200">
          <a:solidFill>
            <a:srgbClr val="FFFFFF"/>
          </a:solidFill>
          <a:latin typeface="+mn-lt"/>
          <a:ea typeface="+mn-ea"/>
          <a:cs typeface="+mn-cs"/>
          <a:sym typeface="Palatino" charset="0"/>
        </a:defRPr>
      </a:lvl4pPr>
      <a:lvl5pPr algn="ctr" rtl="0" fontAlgn="base">
        <a:spcBef>
          <a:spcPct val="0"/>
        </a:spcBef>
        <a:spcAft>
          <a:spcPct val="0"/>
        </a:spcAft>
        <a:defRPr sz="3200">
          <a:solidFill>
            <a:srgbClr val="FFFFFF"/>
          </a:solidFill>
          <a:latin typeface="+mn-lt"/>
          <a:ea typeface="+mn-ea"/>
          <a:cs typeface="+mn-cs"/>
          <a:sym typeface="Palatino" charset="0"/>
        </a:defRPr>
      </a:lvl5pPr>
      <a:lvl6pPr marL="457200" algn="ctr" rtl="0" fontAlgn="base">
        <a:spcBef>
          <a:spcPct val="0"/>
        </a:spcBef>
        <a:spcAft>
          <a:spcPct val="0"/>
        </a:spcAft>
        <a:defRPr sz="3200">
          <a:solidFill>
            <a:srgbClr val="FFFFFF"/>
          </a:solidFill>
          <a:latin typeface="+mn-lt"/>
          <a:ea typeface="+mn-ea"/>
          <a:cs typeface="+mn-cs"/>
          <a:sym typeface="Palatino" charset="0"/>
        </a:defRPr>
      </a:lvl6pPr>
      <a:lvl7pPr marL="914400" algn="ctr" rtl="0" fontAlgn="base">
        <a:spcBef>
          <a:spcPct val="0"/>
        </a:spcBef>
        <a:spcAft>
          <a:spcPct val="0"/>
        </a:spcAft>
        <a:defRPr sz="3200">
          <a:solidFill>
            <a:srgbClr val="FFFFFF"/>
          </a:solidFill>
          <a:latin typeface="+mn-lt"/>
          <a:ea typeface="+mn-ea"/>
          <a:cs typeface="+mn-cs"/>
          <a:sym typeface="Palatino" charset="0"/>
        </a:defRPr>
      </a:lvl7pPr>
      <a:lvl8pPr marL="1371600" algn="ctr" rtl="0" fontAlgn="base">
        <a:spcBef>
          <a:spcPct val="0"/>
        </a:spcBef>
        <a:spcAft>
          <a:spcPct val="0"/>
        </a:spcAft>
        <a:defRPr sz="3200">
          <a:solidFill>
            <a:srgbClr val="FFFFFF"/>
          </a:solidFill>
          <a:latin typeface="+mn-lt"/>
          <a:ea typeface="+mn-ea"/>
          <a:cs typeface="+mn-cs"/>
          <a:sym typeface="Palatino" charset="0"/>
        </a:defRPr>
      </a:lvl8pPr>
      <a:lvl9pPr marL="1828800" algn="ctr" rtl="0" fontAlgn="base">
        <a:spcBef>
          <a:spcPct val="0"/>
        </a:spcBef>
        <a:spcAft>
          <a:spcPct val="0"/>
        </a:spcAft>
        <a:defRPr sz="3200">
          <a:solidFill>
            <a:srgbClr val="FFFFFF"/>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AutoShape 1"/>
          <p:cNvSpPr>
            <a:spLocks/>
          </p:cNvSpPr>
          <p:nvPr/>
        </p:nvSpPr>
        <p:spPr bwMode="auto">
          <a:xfrm>
            <a:off x="787400" y="762000"/>
            <a:ext cx="11430000" cy="8204200"/>
          </a:xfrm>
          <a:prstGeom prst="roundRect">
            <a:avLst>
              <a:gd name="adj" fmla="val 926"/>
            </a:avLst>
          </a:prstGeom>
          <a:solidFill>
            <a:schemeClr val="accent1">
              <a:alpha val="94116"/>
            </a:schemeClr>
          </a:solidFill>
          <a:ln w="25400" cap="flat">
            <a:noFill/>
            <a:miter lim="800000"/>
            <a:headEnd type="none" w="med" len="med"/>
            <a:tailEnd type="none" w="med" len="med"/>
          </a:ln>
          <a:effectLst>
            <a:outerShdw dist="12699" dir="16200000" algn="ctr" rotWithShape="0">
              <a:schemeClr val="bg2">
                <a:alpha val="79999"/>
              </a:schemeClr>
            </a:outerShdw>
          </a:effectLst>
        </p:spPr>
        <p:txBody>
          <a:bodyPr lIns="0" tIns="0" rIns="0" bIns="0"/>
          <a:lstStyle/>
          <a:p>
            <a:endParaRPr lang="en-US" dirty="0"/>
          </a:p>
        </p:txBody>
      </p:sp>
      <p:sp>
        <p:nvSpPr>
          <p:cNvPr id="10242" name="Rectangle 2"/>
          <p:cNvSpPr>
            <a:spLocks noGrp="1" noChangeArrowheads="1"/>
          </p:cNvSpPr>
          <p:nvPr>
            <p:ph type="body" idx="1"/>
          </p:nvPr>
        </p:nvSpPr>
        <p:spPr bwMode="auto">
          <a:xfrm>
            <a:off x="1092200" y="1384300"/>
            <a:ext cx="10820400" cy="698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marL="38100"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953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525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4097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669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445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1pPr>
      <a:lvl2pPr marL="7874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2pPr>
      <a:lvl3pPr marL="12319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3pPr>
      <a:lvl4pPr marL="16764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4pPr>
      <a:lvl5pPr marL="21209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5pPr>
      <a:lvl6pPr marL="25781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6pPr>
      <a:lvl7pPr marL="30353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7pPr>
      <a:lvl8pPr marL="34925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8pPr>
      <a:lvl9pPr marL="3949700" indent="-444500" algn="l" rtl="0" fontAlgn="base">
        <a:spcBef>
          <a:spcPts val="48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092200" y="225425"/>
            <a:ext cx="10820400" cy="204946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841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9286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3731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8176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2621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7193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1765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6337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40909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092200" y="3467100"/>
            <a:ext cx="10820400" cy="28321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fontAlgn="base">
        <a:lnSpc>
          <a:spcPct val="90000"/>
        </a:lnSpc>
        <a:spcBef>
          <a:spcPct val="0"/>
        </a:spcBef>
        <a:spcAft>
          <a:spcPct val="0"/>
        </a:spcAft>
        <a:defRPr sz="56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9pPr>
    </p:titleStyle>
    <p:bodyStyle>
      <a:lvl1pPr marL="38100" algn="ctr" rtl="0" fontAlgn="base">
        <a:spcBef>
          <a:spcPts val="600"/>
        </a:spcBef>
        <a:spcAft>
          <a:spcPct val="0"/>
        </a:spcAft>
        <a:defRPr sz="3200">
          <a:solidFill>
            <a:srgbClr val="FFFFFF"/>
          </a:solidFill>
          <a:latin typeface="+mn-lt"/>
          <a:ea typeface="+mn-ea"/>
          <a:cs typeface="+mn-cs"/>
          <a:sym typeface="Palatino" charset="0"/>
        </a:defRPr>
      </a:lvl1pPr>
      <a:lvl2pPr marL="38100" algn="ctr" rtl="0" fontAlgn="base">
        <a:spcBef>
          <a:spcPts val="600"/>
        </a:spcBef>
        <a:spcAft>
          <a:spcPct val="0"/>
        </a:spcAft>
        <a:defRPr sz="3200">
          <a:solidFill>
            <a:srgbClr val="FFFFFF"/>
          </a:solidFill>
          <a:latin typeface="+mn-lt"/>
          <a:ea typeface="+mn-ea"/>
          <a:cs typeface="+mn-cs"/>
          <a:sym typeface="Palatino" charset="0"/>
        </a:defRPr>
      </a:lvl2pPr>
      <a:lvl3pPr marL="38100" algn="ctr" rtl="0" fontAlgn="base">
        <a:spcBef>
          <a:spcPts val="600"/>
        </a:spcBef>
        <a:spcAft>
          <a:spcPct val="0"/>
        </a:spcAft>
        <a:defRPr sz="3200">
          <a:solidFill>
            <a:srgbClr val="FFFFFF"/>
          </a:solidFill>
          <a:latin typeface="+mn-lt"/>
          <a:ea typeface="+mn-ea"/>
          <a:cs typeface="+mn-cs"/>
          <a:sym typeface="Palatino" charset="0"/>
        </a:defRPr>
      </a:lvl3pPr>
      <a:lvl4pPr marL="38100" algn="ctr" rtl="0" fontAlgn="base">
        <a:spcBef>
          <a:spcPts val="600"/>
        </a:spcBef>
        <a:spcAft>
          <a:spcPct val="0"/>
        </a:spcAft>
        <a:defRPr sz="3200">
          <a:solidFill>
            <a:srgbClr val="FFFFFF"/>
          </a:solidFill>
          <a:latin typeface="+mn-lt"/>
          <a:ea typeface="+mn-ea"/>
          <a:cs typeface="+mn-cs"/>
          <a:sym typeface="Palatino" charset="0"/>
        </a:defRPr>
      </a:lvl4pPr>
      <a:lvl5pPr marL="38100" algn="ctr" rtl="0" fontAlgn="base">
        <a:spcBef>
          <a:spcPts val="600"/>
        </a:spcBef>
        <a:spcAft>
          <a:spcPct val="0"/>
        </a:spcAft>
        <a:defRPr sz="3200">
          <a:solidFill>
            <a:srgbClr val="FFFFFF"/>
          </a:solidFill>
          <a:latin typeface="+mn-lt"/>
          <a:ea typeface="+mn-ea"/>
          <a:cs typeface="+mn-cs"/>
          <a:sym typeface="Palatino" charset="0"/>
        </a:defRPr>
      </a:lvl5pPr>
      <a:lvl6pPr marL="495300" algn="ctr" rtl="0" fontAlgn="base">
        <a:spcBef>
          <a:spcPts val="600"/>
        </a:spcBef>
        <a:spcAft>
          <a:spcPct val="0"/>
        </a:spcAft>
        <a:defRPr sz="3200">
          <a:solidFill>
            <a:srgbClr val="FFFFFF"/>
          </a:solidFill>
          <a:latin typeface="+mn-lt"/>
          <a:ea typeface="+mn-ea"/>
          <a:cs typeface="+mn-cs"/>
          <a:sym typeface="Palatino" charset="0"/>
        </a:defRPr>
      </a:lvl6pPr>
      <a:lvl7pPr marL="952500" algn="ctr" rtl="0" fontAlgn="base">
        <a:spcBef>
          <a:spcPts val="600"/>
        </a:spcBef>
        <a:spcAft>
          <a:spcPct val="0"/>
        </a:spcAft>
        <a:defRPr sz="3200">
          <a:solidFill>
            <a:srgbClr val="FFFFFF"/>
          </a:solidFill>
          <a:latin typeface="+mn-lt"/>
          <a:ea typeface="+mn-ea"/>
          <a:cs typeface="+mn-cs"/>
          <a:sym typeface="Palatino" charset="0"/>
        </a:defRPr>
      </a:lvl7pPr>
      <a:lvl8pPr marL="1409700" algn="ctr" rtl="0" fontAlgn="base">
        <a:spcBef>
          <a:spcPts val="600"/>
        </a:spcBef>
        <a:spcAft>
          <a:spcPct val="0"/>
        </a:spcAft>
        <a:defRPr sz="3200">
          <a:solidFill>
            <a:srgbClr val="FFFFFF"/>
          </a:solidFill>
          <a:latin typeface="+mn-lt"/>
          <a:ea typeface="+mn-ea"/>
          <a:cs typeface="+mn-cs"/>
          <a:sym typeface="Palatino" charset="0"/>
        </a:defRPr>
      </a:lvl8pPr>
      <a:lvl9pPr marL="1866900" algn="ctr" rtl="0" fontAlgn="base">
        <a:spcBef>
          <a:spcPts val="600"/>
        </a:spcBef>
        <a:spcAft>
          <a:spcPct val="0"/>
        </a:spcAft>
        <a:defRPr sz="3200">
          <a:solidFill>
            <a:srgbClr val="FFFFFF"/>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marL="38100"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marL="381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953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525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4097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669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841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9286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3731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8176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2621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7193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1765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6337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4090988"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AutoShape 1"/>
          <p:cNvSpPr>
            <a:spLocks/>
          </p:cNvSpPr>
          <p:nvPr/>
        </p:nvSpPr>
        <p:spPr bwMode="auto">
          <a:xfrm>
            <a:off x="787400" y="2324100"/>
            <a:ext cx="11430000" cy="6642100"/>
          </a:xfrm>
          <a:prstGeom prst="roundRect">
            <a:avLst>
              <a:gd name="adj" fmla="val 1139"/>
            </a:avLst>
          </a:prstGeom>
          <a:solidFill>
            <a:schemeClr val="accent1">
              <a:alpha val="94116"/>
            </a:schemeClr>
          </a:solidFill>
          <a:ln w="25400" cap="flat">
            <a:noFill/>
            <a:miter lim="800000"/>
            <a:headEnd type="none" w="med" len="med"/>
            <a:tailEnd type="none" w="med" len="med"/>
          </a:ln>
          <a:effectLst>
            <a:outerShdw dist="12699" dir="16200000" algn="ctr" rotWithShape="0">
              <a:schemeClr val="bg2">
                <a:alpha val="79999"/>
              </a:schemeClr>
            </a:outerShdw>
          </a:effectLst>
        </p:spPr>
        <p:txBody>
          <a:bodyPr lIns="0" tIns="0" rIns="0" bIns="0"/>
          <a:lstStyle/>
          <a:p>
            <a:endParaRPr lang="en-US" dirty="0"/>
          </a:p>
        </p:txBody>
      </p:sp>
      <p:sp>
        <p:nvSpPr>
          <p:cNvPr id="2050" name="Rectangle 2"/>
          <p:cNvSpPr>
            <a:spLocks noGrp="1" noChangeArrowheads="1"/>
          </p:cNvSpPr>
          <p:nvPr>
            <p:ph type="title"/>
          </p:nvPr>
        </p:nvSpPr>
        <p:spPr bwMode="auto">
          <a:xfrm>
            <a:off x="1092200" y="190500"/>
            <a:ext cx="10820400" cy="21193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2051" name="Rectangle 3"/>
          <p:cNvSpPr>
            <a:spLocks noGrp="1" noChangeArrowheads="1"/>
          </p:cNvSpPr>
          <p:nvPr>
            <p:ph type="body" idx="1"/>
          </p:nvPr>
        </p:nvSpPr>
        <p:spPr bwMode="auto">
          <a:xfrm>
            <a:off x="1092200" y="2309813"/>
            <a:ext cx="10820400" cy="66309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44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787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231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676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120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5781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0353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492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39497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905000" y="8382000"/>
            <a:ext cx="9194800" cy="4699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3074" name="Rectangle 2"/>
          <p:cNvSpPr>
            <a:spLocks noGrp="1" noChangeArrowheads="1"/>
          </p:cNvSpPr>
          <p:nvPr>
            <p:ph type="body" idx="1"/>
          </p:nvPr>
        </p:nvSpPr>
        <p:spPr bwMode="auto">
          <a:xfrm>
            <a:off x="1905000" y="8788400"/>
            <a:ext cx="9194800" cy="4191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l" rtl="0" fontAlgn="base">
        <a:spcBef>
          <a:spcPct val="0"/>
        </a:spcBef>
        <a:spcAft>
          <a:spcPct val="0"/>
        </a:spcAft>
        <a:defRPr sz="2000" b="1">
          <a:solidFill>
            <a:srgbClr val="FFFFFF"/>
          </a:solidFill>
          <a:latin typeface="+mj-lt"/>
          <a:ea typeface="+mj-ea"/>
          <a:cs typeface="+mj-cs"/>
          <a:sym typeface="Palatino" charset="0"/>
        </a:defRPr>
      </a:lvl1pPr>
      <a:lvl2pPr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2pPr>
      <a:lvl3pPr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3pPr>
      <a:lvl4pPr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4pPr>
      <a:lvl5pPr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5pPr>
      <a:lvl6pPr marL="4572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6pPr>
      <a:lvl7pPr marL="9144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7pPr>
      <a:lvl8pPr marL="13716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8pPr>
      <a:lvl9pPr marL="18288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9pPr>
    </p:titleStyle>
    <p:bodyStyle>
      <a:lvl1pPr algn="l" rtl="0" fontAlgn="base">
        <a:spcBef>
          <a:spcPct val="0"/>
        </a:spcBef>
        <a:spcAft>
          <a:spcPct val="0"/>
        </a:spcAft>
        <a:defRPr sz="1400" b="1" i="1">
          <a:solidFill>
            <a:srgbClr val="FFFFFF"/>
          </a:solidFill>
          <a:latin typeface="+mn-lt"/>
          <a:ea typeface="+mn-ea"/>
          <a:cs typeface="+mn-cs"/>
          <a:sym typeface="Palatino" charset="0"/>
        </a:defRPr>
      </a:lvl1pPr>
      <a:lvl2pPr algn="l" rtl="0" fontAlgn="base">
        <a:spcBef>
          <a:spcPct val="0"/>
        </a:spcBef>
        <a:spcAft>
          <a:spcPct val="0"/>
        </a:spcAft>
        <a:defRPr sz="1400" b="1" i="1">
          <a:solidFill>
            <a:srgbClr val="FFFFFF"/>
          </a:solidFill>
          <a:latin typeface="+mn-lt"/>
          <a:ea typeface="+mn-ea"/>
          <a:cs typeface="+mn-cs"/>
          <a:sym typeface="Palatino" charset="0"/>
        </a:defRPr>
      </a:lvl2pPr>
      <a:lvl3pPr algn="l" rtl="0" fontAlgn="base">
        <a:spcBef>
          <a:spcPct val="0"/>
        </a:spcBef>
        <a:spcAft>
          <a:spcPct val="0"/>
        </a:spcAft>
        <a:defRPr sz="1400" b="1" i="1">
          <a:solidFill>
            <a:srgbClr val="FFFFFF"/>
          </a:solidFill>
          <a:latin typeface="+mn-lt"/>
          <a:ea typeface="+mn-ea"/>
          <a:cs typeface="+mn-cs"/>
          <a:sym typeface="Palatino" charset="0"/>
        </a:defRPr>
      </a:lvl3pPr>
      <a:lvl4pPr algn="l" rtl="0" fontAlgn="base">
        <a:spcBef>
          <a:spcPct val="0"/>
        </a:spcBef>
        <a:spcAft>
          <a:spcPct val="0"/>
        </a:spcAft>
        <a:defRPr sz="1400" b="1" i="1">
          <a:solidFill>
            <a:srgbClr val="FFFFFF"/>
          </a:solidFill>
          <a:latin typeface="+mn-lt"/>
          <a:ea typeface="+mn-ea"/>
          <a:cs typeface="+mn-cs"/>
          <a:sym typeface="Palatino" charset="0"/>
        </a:defRPr>
      </a:lvl4pPr>
      <a:lvl5pPr algn="l" rtl="0" fontAlgn="base">
        <a:spcBef>
          <a:spcPct val="0"/>
        </a:spcBef>
        <a:spcAft>
          <a:spcPct val="0"/>
        </a:spcAft>
        <a:defRPr sz="1400" b="1" i="1">
          <a:solidFill>
            <a:srgbClr val="FFFFFF"/>
          </a:solidFill>
          <a:latin typeface="+mn-lt"/>
          <a:ea typeface="+mn-ea"/>
          <a:cs typeface="+mn-cs"/>
          <a:sym typeface="Palatino" charset="0"/>
        </a:defRPr>
      </a:lvl5pPr>
      <a:lvl6pPr marL="457200" algn="l" rtl="0" fontAlgn="base">
        <a:spcBef>
          <a:spcPct val="0"/>
        </a:spcBef>
        <a:spcAft>
          <a:spcPct val="0"/>
        </a:spcAft>
        <a:defRPr sz="1400" b="1" i="1">
          <a:solidFill>
            <a:srgbClr val="FFFFFF"/>
          </a:solidFill>
          <a:latin typeface="+mn-lt"/>
          <a:ea typeface="+mn-ea"/>
          <a:cs typeface="+mn-cs"/>
          <a:sym typeface="Palatino" charset="0"/>
        </a:defRPr>
      </a:lvl6pPr>
      <a:lvl7pPr marL="914400" algn="l" rtl="0" fontAlgn="base">
        <a:spcBef>
          <a:spcPct val="0"/>
        </a:spcBef>
        <a:spcAft>
          <a:spcPct val="0"/>
        </a:spcAft>
        <a:defRPr sz="1400" b="1" i="1">
          <a:solidFill>
            <a:srgbClr val="FFFFFF"/>
          </a:solidFill>
          <a:latin typeface="+mn-lt"/>
          <a:ea typeface="+mn-ea"/>
          <a:cs typeface="+mn-cs"/>
          <a:sym typeface="Palatino" charset="0"/>
        </a:defRPr>
      </a:lvl7pPr>
      <a:lvl8pPr marL="1371600" algn="l" rtl="0" fontAlgn="base">
        <a:spcBef>
          <a:spcPct val="0"/>
        </a:spcBef>
        <a:spcAft>
          <a:spcPct val="0"/>
        </a:spcAft>
        <a:defRPr sz="1400" b="1" i="1">
          <a:solidFill>
            <a:srgbClr val="FFFFFF"/>
          </a:solidFill>
          <a:latin typeface="+mn-lt"/>
          <a:ea typeface="+mn-ea"/>
          <a:cs typeface="+mn-cs"/>
          <a:sym typeface="Palatino" charset="0"/>
        </a:defRPr>
      </a:lvl8pPr>
      <a:lvl9pPr marL="1828800" algn="l" rtl="0" fontAlgn="base">
        <a:spcBef>
          <a:spcPct val="0"/>
        </a:spcBef>
        <a:spcAft>
          <a:spcPct val="0"/>
        </a:spcAft>
        <a:defRPr sz="1400" b="1" i="1">
          <a:solidFill>
            <a:srgbClr val="FFFFFF"/>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marL="38100" algn="l" rtl="0" fontAlgn="base">
        <a:spcBef>
          <a:spcPct val="0"/>
        </a:spcBef>
        <a:spcAft>
          <a:spcPct val="0"/>
        </a:spcAft>
        <a:defRPr sz="2000" b="1">
          <a:solidFill>
            <a:srgbClr val="FFFFFF"/>
          </a:solidFill>
          <a:latin typeface="+mj-lt"/>
          <a:ea typeface="+mj-ea"/>
          <a:cs typeface="+mj-cs"/>
          <a:sym typeface="Palatino" charset="0"/>
        </a:defRPr>
      </a:lvl1pPr>
      <a:lvl2pPr marL="381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2pPr>
      <a:lvl3pPr marL="381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3pPr>
      <a:lvl4pPr marL="381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4pPr>
      <a:lvl5pPr marL="381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5pPr>
      <a:lvl6pPr marL="4953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6pPr>
      <a:lvl7pPr marL="9525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7pPr>
      <a:lvl8pPr marL="14097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8pPr>
      <a:lvl9pPr marL="1866900" algn="l" rtl="0" fontAlgn="base">
        <a:spcBef>
          <a:spcPct val="0"/>
        </a:spcBef>
        <a:spcAft>
          <a:spcPct val="0"/>
        </a:spcAft>
        <a:defRPr sz="2000" b="1">
          <a:solidFill>
            <a:srgbClr val="FFFFFF"/>
          </a:solidFill>
          <a:latin typeface="Palatino" charset="0"/>
          <a:ea typeface="ヒラギノ明朝 ProN W6" charset="0"/>
          <a:cs typeface="ヒラギノ明朝 ProN W6" charset="0"/>
          <a:sym typeface="Palatino" charset="0"/>
        </a:defRPr>
      </a:lvl9pPr>
    </p:titleStyle>
    <p:bodyStyle>
      <a:lvl1pPr marL="38100" algn="l" rtl="0" fontAlgn="base">
        <a:spcBef>
          <a:spcPct val="0"/>
        </a:spcBef>
        <a:spcAft>
          <a:spcPct val="0"/>
        </a:spcAft>
        <a:defRPr sz="1400" b="1" i="1">
          <a:solidFill>
            <a:srgbClr val="FFFFFF"/>
          </a:solidFill>
          <a:latin typeface="+mn-lt"/>
          <a:ea typeface="+mn-ea"/>
          <a:cs typeface="+mn-cs"/>
          <a:sym typeface="Palatino" charset="0"/>
        </a:defRPr>
      </a:lvl1pPr>
      <a:lvl2pPr marL="38100" algn="l" rtl="0" fontAlgn="base">
        <a:spcBef>
          <a:spcPct val="0"/>
        </a:spcBef>
        <a:spcAft>
          <a:spcPct val="0"/>
        </a:spcAft>
        <a:defRPr sz="1400" b="1" i="1">
          <a:solidFill>
            <a:srgbClr val="FFFFFF"/>
          </a:solidFill>
          <a:latin typeface="+mn-lt"/>
          <a:ea typeface="+mn-ea"/>
          <a:cs typeface="+mn-cs"/>
          <a:sym typeface="Palatino" charset="0"/>
        </a:defRPr>
      </a:lvl2pPr>
      <a:lvl3pPr marL="38100" algn="l" rtl="0" fontAlgn="base">
        <a:spcBef>
          <a:spcPct val="0"/>
        </a:spcBef>
        <a:spcAft>
          <a:spcPct val="0"/>
        </a:spcAft>
        <a:defRPr sz="1400" b="1" i="1">
          <a:solidFill>
            <a:srgbClr val="FFFFFF"/>
          </a:solidFill>
          <a:latin typeface="+mn-lt"/>
          <a:ea typeface="+mn-ea"/>
          <a:cs typeface="+mn-cs"/>
          <a:sym typeface="Palatino" charset="0"/>
        </a:defRPr>
      </a:lvl3pPr>
      <a:lvl4pPr marL="38100" algn="l" rtl="0" fontAlgn="base">
        <a:spcBef>
          <a:spcPct val="0"/>
        </a:spcBef>
        <a:spcAft>
          <a:spcPct val="0"/>
        </a:spcAft>
        <a:defRPr sz="1400" b="1" i="1">
          <a:solidFill>
            <a:srgbClr val="FFFFFF"/>
          </a:solidFill>
          <a:latin typeface="+mn-lt"/>
          <a:ea typeface="+mn-ea"/>
          <a:cs typeface="+mn-cs"/>
          <a:sym typeface="Palatino" charset="0"/>
        </a:defRPr>
      </a:lvl4pPr>
      <a:lvl5pPr marL="38100" algn="l" rtl="0" fontAlgn="base">
        <a:spcBef>
          <a:spcPct val="0"/>
        </a:spcBef>
        <a:spcAft>
          <a:spcPct val="0"/>
        </a:spcAft>
        <a:defRPr sz="1400" b="1" i="1">
          <a:solidFill>
            <a:srgbClr val="FFFFFF"/>
          </a:solidFill>
          <a:latin typeface="+mn-lt"/>
          <a:ea typeface="+mn-ea"/>
          <a:cs typeface="+mn-cs"/>
          <a:sym typeface="Palatino" charset="0"/>
        </a:defRPr>
      </a:lvl5pPr>
      <a:lvl6pPr marL="495300" algn="l" rtl="0" fontAlgn="base">
        <a:spcBef>
          <a:spcPct val="0"/>
        </a:spcBef>
        <a:spcAft>
          <a:spcPct val="0"/>
        </a:spcAft>
        <a:defRPr sz="1400" b="1" i="1">
          <a:solidFill>
            <a:srgbClr val="FFFFFF"/>
          </a:solidFill>
          <a:latin typeface="+mn-lt"/>
          <a:ea typeface="+mn-ea"/>
          <a:cs typeface="+mn-cs"/>
          <a:sym typeface="Palatino" charset="0"/>
        </a:defRPr>
      </a:lvl6pPr>
      <a:lvl7pPr marL="952500" algn="l" rtl="0" fontAlgn="base">
        <a:spcBef>
          <a:spcPct val="0"/>
        </a:spcBef>
        <a:spcAft>
          <a:spcPct val="0"/>
        </a:spcAft>
        <a:defRPr sz="1400" b="1" i="1">
          <a:solidFill>
            <a:srgbClr val="FFFFFF"/>
          </a:solidFill>
          <a:latin typeface="+mn-lt"/>
          <a:ea typeface="+mn-ea"/>
          <a:cs typeface="+mn-cs"/>
          <a:sym typeface="Palatino" charset="0"/>
        </a:defRPr>
      </a:lvl7pPr>
      <a:lvl8pPr marL="1409700" algn="l" rtl="0" fontAlgn="base">
        <a:spcBef>
          <a:spcPct val="0"/>
        </a:spcBef>
        <a:spcAft>
          <a:spcPct val="0"/>
        </a:spcAft>
        <a:defRPr sz="1400" b="1" i="1">
          <a:solidFill>
            <a:srgbClr val="FFFFFF"/>
          </a:solidFill>
          <a:latin typeface="+mn-lt"/>
          <a:ea typeface="+mn-ea"/>
          <a:cs typeface="+mn-cs"/>
          <a:sym typeface="Palatino" charset="0"/>
        </a:defRPr>
      </a:lvl8pPr>
      <a:lvl9pPr marL="1866900" algn="l" rtl="0" fontAlgn="base">
        <a:spcBef>
          <a:spcPct val="0"/>
        </a:spcBef>
        <a:spcAft>
          <a:spcPct val="0"/>
        </a:spcAft>
        <a:defRPr sz="1400" b="1" i="1">
          <a:solidFill>
            <a:srgbClr val="FFFFFF"/>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AutoShape 1"/>
          <p:cNvSpPr>
            <a:spLocks/>
          </p:cNvSpPr>
          <p:nvPr/>
        </p:nvSpPr>
        <p:spPr bwMode="auto">
          <a:xfrm>
            <a:off x="787400" y="2324100"/>
            <a:ext cx="11430000" cy="6642100"/>
          </a:xfrm>
          <a:prstGeom prst="roundRect">
            <a:avLst>
              <a:gd name="adj" fmla="val 1139"/>
            </a:avLst>
          </a:prstGeom>
          <a:solidFill>
            <a:schemeClr val="accent1">
              <a:alpha val="94116"/>
            </a:schemeClr>
          </a:solidFill>
          <a:ln w="25400" cap="flat">
            <a:noFill/>
            <a:miter lim="800000"/>
            <a:headEnd type="none" w="med" len="med"/>
            <a:tailEnd type="none" w="med" len="med"/>
          </a:ln>
          <a:effectLst>
            <a:outerShdw dist="12699" dir="16200000" algn="ctr" rotWithShape="0">
              <a:schemeClr val="bg2">
                <a:alpha val="79999"/>
              </a:schemeClr>
            </a:outerShdw>
          </a:effectLst>
        </p:spPr>
        <p:txBody>
          <a:bodyPr lIns="0" tIns="0" rIns="0" bIns="0"/>
          <a:lstStyle/>
          <a:p>
            <a:endParaRPr lang="en-US" dirty="0"/>
          </a:p>
        </p:txBody>
      </p:sp>
      <p:sp>
        <p:nvSpPr>
          <p:cNvPr id="5122" name="Rectangle 2"/>
          <p:cNvSpPr>
            <a:spLocks noGrp="1" noChangeArrowheads="1"/>
          </p:cNvSpPr>
          <p:nvPr>
            <p:ph type="title"/>
          </p:nvPr>
        </p:nvSpPr>
        <p:spPr bwMode="auto">
          <a:xfrm>
            <a:off x="1092200" y="0"/>
            <a:ext cx="10820400" cy="25019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5123" name="Rectangle 3"/>
          <p:cNvSpPr>
            <a:spLocks noGrp="1" noChangeArrowheads="1"/>
          </p:cNvSpPr>
          <p:nvPr>
            <p:ph type="body" idx="1"/>
          </p:nvPr>
        </p:nvSpPr>
        <p:spPr bwMode="auto">
          <a:xfrm>
            <a:off x="1092200" y="2578100"/>
            <a:ext cx="10820400" cy="7175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44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787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231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676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120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5781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0353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492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39497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787400" y="2324100"/>
            <a:ext cx="11430000" cy="6642100"/>
          </a:xfrm>
          <a:prstGeom prst="roundRect">
            <a:avLst>
              <a:gd name="adj" fmla="val 1139"/>
            </a:avLst>
          </a:prstGeom>
          <a:solidFill>
            <a:schemeClr val="accent1">
              <a:alpha val="94116"/>
            </a:schemeClr>
          </a:solidFill>
          <a:ln w="25400" cap="flat">
            <a:noFill/>
            <a:miter lim="800000"/>
            <a:headEnd type="none" w="med" len="med"/>
            <a:tailEnd type="none" w="med" len="med"/>
          </a:ln>
          <a:effectLst>
            <a:outerShdw dist="12699" dir="16200000" algn="ctr" rotWithShape="0">
              <a:schemeClr val="bg2">
                <a:alpha val="79999"/>
              </a:schemeClr>
            </a:outerShdw>
          </a:effectLst>
        </p:spPr>
        <p:txBody>
          <a:bodyPr lIns="0" tIns="0" rIns="0" bIns="0"/>
          <a:lstStyle/>
          <a:p>
            <a:endParaRPr lang="en-US" dirty="0"/>
          </a:p>
        </p:txBody>
      </p:sp>
      <p:sp>
        <p:nvSpPr>
          <p:cNvPr id="6146" name="Rectangle 2"/>
          <p:cNvSpPr>
            <a:spLocks noGrp="1" noChangeArrowheads="1"/>
          </p:cNvSpPr>
          <p:nvPr>
            <p:ph type="title"/>
          </p:nvPr>
        </p:nvSpPr>
        <p:spPr bwMode="auto">
          <a:xfrm>
            <a:off x="1092200" y="190500"/>
            <a:ext cx="10820400" cy="21193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6147" name="Rectangle 3"/>
          <p:cNvSpPr>
            <a:spLocks noGrp="1" noChangeArrowheads="1"/>
          </p:cNvSpPr>
          <p:nvPr>
            <p:ph type="body" idx="1"/>
          </p:nvPr>
        </p:nvSpPr>
        <p:spPr bwMode="auto">
          <a:xfrm>
            <a:off x="1092200" y="2309813"/>
            <a:ext cx="5270500" cy="66309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44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787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231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676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120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5781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0353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492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39497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AutoShape 1"/>
          <p:cNvSpPr>
            <a:spLocks/>
          </p:cNvSpPr>
          <p:nvPr/>
        </p:nvSpPr>
        <p:spPr bwMode="auto">
          <a:xfrm>
            <a:off x="787400" y="2324100"/>
            <a:ext cx="11430000" cy="6642100"/>
          </a:xfrm>
          <a:prstGeom prst="roundRect">
            <a:avLst>
              <a:gd name="adj" fmla="val 1139"/>
            </a:avLst>
          </a:prstGeom>
          <a:solidFill>
            <a:schemeClr val="accent1">
              <a:alpha val="94116"/>
            </a:schemeClr>
          </a:solidFill>
          <a:ln w="25400" cap="flat">
            <a:noFill/>
            <a:miter lim="800000"/>
            <a:headEnd type="none" w="med" len="med"/>
            <a:tailEnd type="none" w="med" len="med"/>
          </a:ln>
          <a:effectLst>
            <a:outerShdw dist="12699" dir="16200000" algn="ctr" rotWithShape="0">
              <a:schemeClr val="bg2">
                <a:alpha val="79999"/>
              </a:schemeClr>
            </a:outerShdw>
          </a:effectLst>
        </p:spPr>
        <p:txBody>
          <a:bodyPr lIns="0" tIns="0" rIns="0" bIns="0"/>
          <a:lstStyle/>
          <a:p>
            <a:endParaRPr lang="en-US" dirty="0"/>
          </a:p>
        </p:txBody>
      </p:sp>
      <p:sp>
        <p:nvSpPr>
          <p:cNvPr id="7170" name="Rectangle 2"/>
          <p:cNvSpPr>
            <a:spLocks noGrp="1" noChangeArrowheads="1"/>
          </p:cNvSpPr>
          <p:nvPr>
            <p:ph type="title"/>
          </p:nvPr>
        </p:nvSpPr>
        <p:spPr bwMode="auto">
          <a:xfrm>
            <a:off x="1092200" y="190500"/>
            <a:ext cx="10820400" cy="21193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7171" name="Rectangle 3"/>
          <p:cNvSpPr>
            <a:spLocks noGrp="1" noChangeArrowheads="1"/>
          </p:cNvSpPr>
          <p:nvPr>
            <p:ph type="body" idx="1"/>
          </p:nvPr>
        </p:nvSpPr>
        <p:spPr bwMode="auto">
          <a:xfrm>
            <a:off x="6642100" y="2309813"/>
            <a:ext cx="5270500" cy="66309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44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787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231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676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120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5781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0353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492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39497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092200" y="190500"/>
            <a:ext cx="10820400" cy="211931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title style</a:t>
            </a:r>
          </a:p>
        </p:txBody>
      </p:sp>
      <p:sp>
        <p:nvSpPr>
          <p:cNvPr id="8194" name="Rectangle 2"/>
          <p:cNvSpPr>
            <a:spLocks noGrp="1" noChangeArrowheads="1"/>
          </p:cNvSpPr>
          <p:nvPr>
            <p:ph type="body" idx="1"/>
          </p:nvPr>
        </p:nvSpPr>
        <p:spPr bwMode="auto">
          <a:xfrm>
            <a:off x="1092200" y="2309813"/>
            <a:ext cx="5270500" cy="663098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fontAlgn="base">
        <a:lnSpc>
          <a:spcPct val="90000"/>
        </a:lnSpc>
        <a:spcBef>
          <a:spcPct val="0"/>
        </a:spcBef>
        <a:spcAft>
          <a:spcPct val="0"/>
        </a:spcAft>
        <a:defRPr sz="56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7F7F7F"/>
          </a:solidFill>
          <a:latin typeface="Palatino" charset="0"/>
          <a:ea typeface="ヒラギノ明朝 ProN W6" charset="0"/>
          <a:cs typeface="ヒラギノ明朝 ProN W6" charset="0"/>
          <a:sym typeface="Palatino" charset="0"/>
        </a:defRPr>
      </a:lvl9pPr>
    </p:titleStyle>
    <p:bodyStyle>
      <a:lvl1pPr marL="444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1pPr>
      <a:lvl2pPr marL="787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2pPr>
      <a:lvl3pPr marL="1231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3pPr>
      <a:lvl4pPr marL="16764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4pPr>
      <a:lvl5pPr marL="21209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5pPr>
      <a:lvl6pPr marL="25781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6pPr>
      <a:lvl7pPr marL="30353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7pPr>
      <a:lvl8pPr marL="34925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8pPr>
      <a:lvl9pPr marL="3949700" indent="-444500" algn="l" rtl="0" fontAlgn="base">
        <a:spcBef>
          <a:spcPts val="3200"/>
        </a:spcBef>
        <a:spcAft>
          <a:spcPct val="0"/>
        </a:spcAft>
        <a:buSzPct val="51000"/>
        <a:buFont typeface="Palatino"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092200" y="1638300"/>
            <a:ext cx="5270500" cy="32385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b" anchorCtr="0" compatLnSpc="1">
            <a:prstTxWarp prst="textNoShape">
              <a:avLst/>
            </a:prstTxWarp>
          </a:bodyPr>
          <a:lstStyle/>
          <a:p>
            <a:pPr lvl="0"/>
            <a:r>
              <a:rPr lang="en-US" smtClean="0">
                <a:sym typeface="Palatino" charset="0"/>
              </a:rPr>
              <a:t>Click to edit Master title style</a:t>
            </a:r>
          </a:p>
        </p:txBody>
      </p:sp>
      <p:sp>
        <p:nvSpPr>
          <p:cNvPr id="9218" name="Rectangle 2"/>
          <p:cNvSpPr>
            <a:spLocks noGrp="1" noChangeArrowheads="1"/>
          </p:cNvSpPr>
          <p:nvPr>
            <p:ph type="body" idx="1"/>
          </p:nvPr>
        </p:nvSpPr>
        <p:spPr bwMode="auto">
          <a:xfrm>
            <a:off x="1092200" y="4864100"/>
            <a:ext cx="5270500" cy="3327400"/>
          </a:xfrm>
          <a:prstGeom prst="rect">
            <a:avLst/>
          </a:prstGeom>
          <a:noFill/>
          <a:ln w="12700">
            <a:noFill/>
            <a:miter lim="800000"/>
            <a:headEnd/>
            <a:tailEnd/>
          </a:ln>
          <a:effectLst>
            <a:outerShdw dist="12699" dir="16200000" algn="ctr" rotWithShape="0">
              <a:schemeClr val="bg2">
                <a:alpha val="70000"/>
              </a:schemeClr>
            </a:outerShdw>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fontAlgn="base">
        <a:lnSpc>
          <a:spcPct val="90000"/>
        </a:lnSpc>
        <a:spcBef>
          <a:spcPct val="0"/>
        </a:spcBef>
        <a:spcAft>
          <a:spcPct val="0"/>
        </a:spcAft>
        <a:defRPr sz="56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5pPr>
      <a:lvl6pPr marL="4572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6pPr>
      <a:lvl7pPr marL="9144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7pPr>
      <a:lvl8pPr marL="13716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8pPr>
      <a:lvl9pPr marL="1828800" algn="ctr" rtl="0" fontAlgn="base">
        <a:lnSpc>
          <a:spcPct val="90000"/>
        </a:lnSpc>
        <a:spcBef>
          <a:spcPct val="0"/>
        </a:spcBef>
        <a:spcAft>
          <a:spcPct val="0"/>
        </a:spcAft>
        <a:defRPr sz="5600" b="1">
          <a:solidFill>
            <a:srgbClr val="FFFFFF"/>
          </a:solidFill>
          <a:latin typeface="Palatino" charset="0"/>
          <a:ea typeface="ヒラギノ明朝 ProN W6" charset="0"/>
          <a:cs typeface="ヒラギノ明朝 ProN W6" charset="0"/>
          <a:sym typeface="Palatino" charset="0"/>
        </a:defRPr>
      </a:lvl9pPr>
    </p:titleStyle>
    <p:bodyStyle>
      <a:lvl1pPr algn="ctr" rtl="0" fontAlgn="base">
        <a:spcBef>
          <a:spcPct val="0"/>
        </a:spcBef>
        <a:spcAft>
          <a:spcPct val="0"/>
        </a:spcAft>
        <a:defRPr sz="3200">
          <a:solidFill>
            <a:srgbClr val="FFFFFF"/>
          </a:solidFill>
          <a:latin typeface="+mn-lt"/>
          <a:ea typeface="+mn-ea"/>
          <a:cs typeface="+mn-cs"/>
          <a:sym typeface="Palatino" charset="0"/>
        </a:defRPr>
      </a:lvl1pPr>
      <a:lvl2pPr algn="ctr" rtl="0" fontAlgn="base">
        <a:spcBef>
          <a:spcPct val="0"/>
        </a:spcBef>
        <a:spcAft>
          <a:spcPct val="0"/>
        </a:spcAft>
        <a:defRPr sz="3200">
          <a:solidFill>
            <a:srgbClr val="FFFFFF"/>
          </a:solidFill>
          <a:latin typeface="+mn-lt"/>
          <a:ea typeface="+mn-ea"/>
          <a:cs typeface="+mn-cs"/>
          <a:sym typeface="Palatino" charset="0"/>
        </a:defRPr>
      </a:lvl2pPr>
      <a:lvl3pPr algn="ctr" rtl="0" fontAlgn="base">
        <a:spcBef>
          <a:spcPct val="0"/>
        </a:spcBef>
        <a:spcAft>
          <a:spcPct val="0"/>
        </a:spcAft>
        <a:defRPr sz="3200">
          <a:solidFill>
            <a:srgbClr val="FFFFFF"/>
          </a:solidFill>
          <a:latin typeface="+mn-lt"/>
          <a:ea typeface="+mn-ea"/>
          <a:cs typeface="+mn-cs"/>
          <a:sym typeface="Palatino" charset="0"/>
        </a:defRPr>
      </a:lvl3pPr>
      <a:lvl4pPr algn="ctr" rtl="0" fontAlgn="base">
        <a:spcBef>
          <a:spcPct val="0"/>
        </a:spcBef>
        <a:spcAft>
          <a:spcPct val="0"/>
        </a:spcAft>
        <a:defRPr sz="3200">
          <a:solidFill>
            <a:srgbClr val="FFFFFF"/>
          </a:solidFill>
          <a:latin typeface="+mn-lt"/>
          <a:ea typeface="+mn-ea"/>
          <a:cs typeface="+mn-cs"/>
          <a:sym typeface="Palatino" charset="0"/>
        </a:defRPr>
      </a:lvl4pPr>
      <a:lvl5pPr algn="ctr" rtl="0" fontAlgn="base">
        <a:spcBef>
          <a:spcPct val="0"/>
        </a:spcBef>
        <a:spcAft>
          <a:spcPct val="0"/>
        </a:spcAft>
        <a:defRPr sz="3200">
          <a:solidFill>
            <a:srgbClr val="FFFFFF"/>
          </a:solidFill>
          <a:latin typeface="+mn-lt"/>
          <a:ea typeface="+mn-ea"/>
          <a:cs typeface="+mn-cs"/>
          <a:sym typeface="Palatino" charset="0"/>
        </a:defRPr>
      </a:lvl5pPr>
      <a:lvl6pPr marL="457200" algn="ctr" rtl="0" fontAlgn="base">
        <a:spcBef>
          <a:spcPct val="0"/>
        </a:spcBef>
        <a:spcAft>
          <a:spcPct val="0"/>
        </a:spcAft>
        <a:defRPr sz="3200">
          <a:solidFill>
            <a:srgbClr val="FFFFFF"/>
          </a:solidFill>
          <a:latin typeface="+mn-lt"/>
          <a:ea typeface="+mn-ea"/>
          <a:cs typeface="+mn-cs"/>
          <a:sym typeface="Palatino" charset="0"/>
        </a:defRPr>
      </a:lvl6pPr>
      <a:lvl7pPr marL="914400" algn="ctr" rtl="0" fontAlgn="base">
        <a:spcBef>
          <a:spcPct val="0"/>
        </a:spcBef>
        <a:spcAft>
          <a:spcPct val="0"/>
        </a:spcAft>
        <a:defRPr sz="3200">
          <a:solidFill>
            <a:srgbClr val="FFFFFF"/>
          </a:solidFill>
          <a:latin typeface="+mn-lt"/>
          <a:ea typeface="+mn-ea"/>
          <a:cs typeface="+mn-cs"/>
          <a:sym typeface="Palatino" charset="0"/>
        </a:defRPr>
      </a:lvl7pPr>
      <a:lvl8pPr marL="1371600" algn="ctr" rtl="0" fontAlgn="base">
        <a:spcBef>
          <a:spcPct val="0"/>
        </a:spcBef>
        <a:spcAft>
          <a:spcPct val="0"/>
        </a:spcAft>
        <a:defRPr sz="3200">
          <a:solidFill>
            <a:srgbClr val="FFFFFF"/>
          </a:solidFill>
          <a:latin typeface="+mn-lt"/>
          <a:ea typeface="+mn-ea"/>
          <a:cs typeface="+mn-cs"/>
          <a:sym typeface="Palatino" charset="0"/>
        </a:defRPr>
      </a:lvl8pPr>
      <a:lvl9pPr marL="1828800" algn="ctr" rtl="0" fontAlgn="base">
        <a:spcBef>
          <a:spcPct val="0"/>
        </a:spcBef>
        <a:spcAft>
          <a:spcPct val="0"/>
        </a:spcAft>
        <a:defRPr sz="3200">
          <a:solidFill>
            <a:srgbClr val="FFFFFF"/>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Macintosh%20HD:Users:svitlabaja:Desktop:andreaIKAR:IKAR_DHM_prezentacija.ppt_media:IKAR_DHM_summary-1.mov" TargetMode="External"/><Relationship Id="rId5" Type="http://schemas.openxmlformats.org/officeDocument/2006/relationships/image" Target="../media/image21.w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092200" y="2082800"/>
            <a:ext cx="10820400" cy="1168400"/>
          </a:xfrm>
          <a:ln/>
        </p:spPr>
        <p:txBody>
          <a:bodyPr/>
          <a:lstStyle/>
          <a:p>
            <a:pPr>
              <a:lnSpc>
                <a:spcPct val="150000"/>
              </a:lnSpc>
            </a:pPr>
            <a:r>
              <a:rPr lang="en-US" sz="2200" dirty="0">
                <a:solidFill>
                  <a:srgbClr val="F2C723"/>
                </a:solidFill>
                <a:latin typeface="Helvetica" charset="0"/>
                <a:cs typeface="Helvetica" charset="0"/>
                <a:sym typeface="Helvetica" charset="0"/>
              </a:rPr>
              <a:t>CROATIAN MOUNTAIN RESCUE SERVICE</a:t>
            </a:r>
            <a:r>
              <a:rPr lang="en-US" sz="2200" dirty="0">
                <a:solidFill>
                  <a:srgbClr val="F2C723"/>
                </a:solidFill>
                <a:latin typeface="Helvetica" charset="0"/>
                <a:ea typeface="ヒラギノ角ゴ ProN W6" charset="0"/>
                <a:cs typeface="ヒラギノ角ゴ ProN W6" charset="0"/>
                <a:sym typeface="Helvetica" charset="0"/>
              </a:rPr>
              <a:t/>
            </a:r>
            <a:br>
              <a:rPr lang="en-US" sz="2200" dirty="0">
                <a:solidFill>
                  <a:srgbClr val="F2C723"/>
                </a:solidFill>
                <a:latin typeface="Helvetica" charset="0"/>
                <a:ea typeface="ヒラギノ角ゴ ProN W6" charset="0"/>
                <a:cs typeface="ヒラギノ角ゴ ProN W6" charset="0"/>
                <a:sym typeface="Helvetica" charset="0"/>
              </a:rPr>
            </a:br>
            <a:r>
              <a:rPr lang="en-US" sz="1600" dirty="0">
                <a:solidFill>
                  <a:srgbClr val="F2C723"/>
                </a:solidFill>
                <a:latin typeface="Helvetica" charset="0"/>
                <a:cs typeface="Helvetica" charset="0"/>
                <a:sym typeface="Helvetica" charset="0"/>
              </a:rPr>
              <a:t>SAR and Avalanche Committee</a:t>
            </a:r>
            <a:endParaRPr lang="en-US" sz="1600" dirty="0">
              <a:solidFill>
                <a:srgbClr val="F2C723"/>
              </a:solidFill>
              <a:latin typeface="Helvetica" charset="0"/>
              <a:ea typeface="ヒラギノ角ゴ ProN W6" charset="0"/>
              <a:cs typeface="ヒラギノ角ゴ ProN W6" charset="0"/>
              <a:sym typeface="Helvetica" charset="0"/>
            </a:endParaRPr>
          </a:p>
        </p:txBody>
      </p:sp>
      <p:sp>
        <p:nvSpPr>
          <p:cNvPr id="14338" name="Line 2"/>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14339" name="Picture 3"/>
          <p:cNvPicPr>
            <a:picLocks noChangeArrowheads="1"/>
          </p:cNvPicPr>
          <p:nvPr/>
        </p:nvPicPr>
        <p:blipFill>
          <a:blip r:embed="rId3"/>
          <a:srcRect/>
          <a:stretch>
            <a:fillRect/>
          </a:stretch>
        </p:blipFill>
        <p:spPr bwMode="auto">
          <a:xfrm>
            <a:off x="5778500" y="508000"/>
            <a:ext cx="1435100" cy="1435100"/>
          </a:xfrm>
          <a:prstGeom prst="rect">
            <a:avLst/>
          </a:prstGeom>
          <a:noFill/>
          <a:ln w="12700" cap="flat">
            <a:noFill/>
            <a:miter lim="800000"/>
            <a:headEnd/>
            <a:tailEnd/>
          </a:ln>
        </p:spPr>
      </p:pic>
      <p:sp>
        <p:nvSpPr>
          <p:cNvPr id="14340" name="Rectangle 4"/>
          <p:cNvSpPr>
            <a:spLocks/>
          </p:cNvSpPr>
          <p:nvPr/>
        </p:nvSpPr>
        <p:spPr bwMode="auto">
          <a:xfrm>
            <a:off x="4406900" y="7410450"/>
            <a:ext cx="4191000" cy="1295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lnSpc>
                <a:spcPct val="150000"/>
              </a:lnSpc>
            </a:pPr>
            <a:r>
              <a:rPr lang="en-US" sz="1200" dirty="0">
                <a:solidFill>
                  <a:srgbClr val="F2C723"/>
                </a:solidFill>
                <a:latin typeface="Helvetica" charset="0"/>
                <a:cs typeface="Helvetica" charset="0"/>
                <a:sym typeface="Helvetica" charset="0"/>
              </a:rPr>
              <a:t>PRESENTATION BY:</a:t>
            </a:r>
          </a:p>
          <a:p>
            <a:pPr algn="ctr">
              <a:lnSpc>
                <a:spcPct val="150000"/>
              </a:lnSpc>
            </a:pPr>
            <a:r>
              <a:rPr lang="en-US" sz="3400" dirty="0">
                <a:solidFill>
                  <a:srgbClr val="FFFFFF"/>
                </a:solidFill>
                <a:effectLst>
                  <a:outerShdw blurRad="38100" dist="38100" dir="2700000" algn="tl">
                    <a:srgbClr val="C0C0C0"/>
                  </a:outerShdw>
                </a:effectLst>
                <a:latin typeface="Helvetica" charset="0"/>
                <a:cs typeface="Helvetica" charset="0"/>
                <a:sym typeface="Helvetica" charset="0"/>
              </a:rPr>
              <a:t>Andrea </a:t>
            </a:r>
            <a:r>
              <a:rPr lang="en-US" sz="3400" dirty="0">
                <a:solidFill>
                  <a:srgbClr val="FFFFFF"/>
                </a:solidFill>
                <a:effectLst>
                  <a:outerShdw blurRad="38100" dist="38100" dir="2700000" algn="tl">
                    <a:srgbClr val="C0C0C0"/>
                  </a:outerShdw>
                </a:effectLst>
                <a:latin typeface="Helvetica" charset="0"/>
                <a:cs typeface="Helvetica" charset="0"/>
                <a:sym typeface="Helvetica" charset="0"/>
              </a:rPr>
              <a:t>Pintar</a:t>
            </a:r>
            <a:r>
              <a:rPr lang="en-US" sz="3400" dirty="0">
                <a:solidFill>
                  <a:srgbClr val="FFFFFF"/>
                </a:solidFill>
                <a:effectLst>
                  <a:outerShdw blurRad="38100" dist="38100" dir="2700000" algn="tl">
                    <a:srgbClr val="C0C0C0"/>
                  </a:outerShdw>
                </a:effectLst>
                <a:latin typeface="Helvetica" charset="0"/>
                <a:cs typeface="Helvetica" charset="0"/>
                <a:sym typeface="Helvetica" charset="0"/>
              </a:rPr>
              <a:t> </a:t>
            </a:r>
          </a:p>
          <a:p>
            <a:pPr algn="ctr">
              <a:lnSpc>
                <a:spcPct val="150000"/>
              </a:lnSpc>
            </a:pPr>
            <a:r>
              <a:rPr lang="en-US" sz="1600" dirty="0">
                <a:solidFill>
                  <a:srgbClr val="FFFFFF"/>
                </a:solidFill>
                <a:effectLst>
                  <a:outerShdw blurRad="38100" dist="38100" dir="2700000" algn="tl">
                    <a:srgbClr val="C0C0C0"/>
                  </a:outerShdw>
                </a:effectLst>
                <a:latin typeface="Helvetica" charset="0"/>
                <a:cs typeface="Helvetica" charset="0"/>
                <a:sym typeface="Helvetica" charset="0"/>
              </a:rPr>
              <a:t>HGSS SAR Dog instructor</a:t>
            </a:r>
          </a:p>
        </p:txBody>
      </p:sp>
      <p:pic>
        <p:nvPicPr>
          <p:cNvPr id="14341" name="Picture 5"/>
          <p:cNvPicPr>
            <a:picLocks noChangeArrowheads="1"/>
          </p:cNvPicPr>
          <p:nvPr/>
        </p:nvPicPr>
        <p:blipFill>
          <a:blip r:embed="rId4"/>
          <a:srcRect/>
          <a:stretch>
            <a:fillRect/>
          </a:stretch>
        </p:blipFill>
        <p:spPr bwMode="auto">
          <a:xfrm>
            <a:off x="1562100" y="3581400"/>
            <a:ext cx="9804400" cy="28321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3554"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Presentations</a:t>
            </a:r>
          </a:p>
        </p:txBody>
      </p:sp>
      <p:pic>
        <p:nvPicPr>
          <p:cNvPr id="23555"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3556" name="Rectangle 4"/>
          <p:cNvSpPr>
            <a:spLocks/>
          </p:cNvSpPr>
          <p:nvPr/>
        </p:nvSpPr>
        <p:spPr bwMode="auto">
          <a:xfrm>
            <a:off x="812800" y="1968500"/>
            <a:ext cx="3022600" cy="3302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200" b="1" dirty="0" smtClean="0">
                <a:solidFill>
                  <a:srgbClr val="FFFFFF"/>
                </a:solidFill>
                <a:effectLst>
                  <a:outerShdw blurRad="38100" dist="38100" dir="2700000" algn="tl">
                    <a:srgbClr val="C0C0C0"/>
                  </a:outerShdw>
                </a:effectLst>
                <a:latin typeface="Helvetica" charset="0"/>
                <a:cs typeface="Helvetica" charset="0"/>
                <a:sym typeface="Helvetica" charset="0"/>
              </a:rPr>
              <a:t>Organization </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 Testing</a:t>
            </a:r>
          </a:p>
        </p:txBody>
      </p:sp>
      <p:sp>
        <p:nvSpPr>
          <p:cNvPr id="23557" name="Rectangle 5"/>
          <p:cNvSpPr>
            <a:spLocks/>
          </p:cNvSpPr>
          <p:nvPr/>
        </p:nvSpPr>
        <p:spPr bwMode="auto">
          <a:xfrm>
            <a:off x="3416300" y="3149600"/>
            <a:ext cx="6197600" cy="3454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HGSS </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SAR dogs testing</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Norwegische</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Rettungshunde</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Organization of the SAR in </a:t>
            </a:r>
            <a:r>
              <a:rPr lang="en-US" sz="2800" b="1" dirty="0" smtClean="0">
                <a:solidFill>
                  <a:srgbClr val="FFFFFF"/>
                </a:solidFill>
                <a:effectLst>
                  <a:outerShdw blurRad="38100" dist="38100" dir="2700000" algn="tl">
                    <a:srgbClr val="C0C0C0"/>
                  </a:outerShdw>
                </a:effectLst>
                <a:latin typeface="Helvetica" charset="0"/>
                <a:cs typeface="Helvetica" charset="0"/>
                <a:sym typeface="Helvetica" charset="0"/>
              </a:rPr>
              <a:t>Norway</a:t>
            </a:r>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Bavarian mountain rescue service</a:t>
            </a:r>
          </a:p>
          <a:p>
            <a:r>
              <a:rPr lang="en-US" sz="2800" b="1" dirty="0" smtClean="0">
                <a:solidFill>
                  <a:srgbClr val="FFFFFF"/>
                </a:solidFill>
                <a:effectLst>
                  <a:outerShdw blurRad="38100" dist="38100" dir="2700000" algn="tl">
                    <a:srgbClr val="C0C0C0"/>
                  </a:outerShdw>
                </a:effectLst>
                <a:latin typeface="Helvetica" charset="0"/>
                <a:cs typeface="Helvetica" charset="0"/>
                <a:sym typeface="Helvetica" charset="0"/>
              </a:rPr>
              <a:t>Hypothermia</a:t>
            </a:r>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pic>
        <p:nvPicPr>
          <p:cNvPr id="23558" name="Picture 6"/>
          <p:cNvPicPr>
            <a:picLocks noChangeArrowheads="1"/>
          </p:cNvPicPr>
          <p:nvPr/>
        </p:nvPicPr>
        <p:blipFill>
          <a:blip r:embed="rId4"/>
          <a:srcRect/>
          <a:stretch>
            <a:fillRect/>
          </a:stretch>
        </p:blipFill>
        <p:spPr bwMode="auto">
          <a:xfrm>
            <a:off x="762000" y="2411413"/>
            <a:ext cx="10807700" cy="114300"/>
          </a:xfrm>
          <a:prstGeom prst="rect">
            <a:avLst/>
          </a:prstGeom>
          <a:noFill/>
          <a:ln w="25400" cap="flat">
            <a:noFill/>
            <a:round/>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4578"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Presentations</a:t>
            </a:r>
          </a:p>
        </p:txBody>
      </p:sp>
      <p:pic>
        <p:nvPicPr>
          <p:cNvPr id="24579"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4580" name="Rectangle 4"/>
          <p:cNvSpPr>
            <a:spLocks/>
          </p:cNvSpPr>
          <p:nvPr/>
        </p:nvSpPr>
        <p:spPr bwMode="auto">
          <a:xfrm>
            <a:off x="812800" y="1968500"/>
            <a:ext cx="1270000" cy="3302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Methods</a:t>
            </a:r>
          </a:p>
        </p:txBody>
      </p:sp>
      <p:sp>
        <p:nvSpPr>
          <p:cNvPr id="24581" name="Rectangle 5"/>
          <p:cNvSpPr>
            <a:spLocks/>
          </p:cNvSpPr>
          <p:nvPr/>
        </p:nvSpPr>
        <p:spPr bwMode="auto">
          <a:xfrm>
            <a:off x="3327400" y="2959100"/>
            <a:ext cx="7289800" cy="5613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Bergretunsdienst</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im</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Alpenverein</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Sudtirol</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How does Bloodhound work?</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Horska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zachrana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sluzba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Slovakia</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Avalanche search with SAR dogs</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Global Rescue Service (GRS) </a:t>
            </a:r>
            <a:r>
              <a:rPr lang="en-US" sz="2800" b="1" dirty="0" smtClean="0">
                <a:solidFill>
                  <a:srgbClr val="F2C723"/>
                </a:solidFill>
                <a:effectLst>
                  <a:outerShdw blurRad="38100" dist="38100" dir="2700000" algn="tl">
                    <a:srgbClr val="C0C0C0"/>
                  </a:outerShdw>
                </a:effectLst>
                <a:latin typeface="Helvetica" charset="0"/>
                <a:cs typeface="Helvetica" charset="0"/>
                <a:sym typeface="Helvetica" charset="0"/>
              </a:rPr>
              <a:t>Wales</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Cadaver dogs</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Search for the drowned victims</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SARDA Lakes</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Barking and recall alerts</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pic>
        <p:nvPicPr>
          <p:cNvPr id="24582" name="Picture 6"/>
          <p:cNvPicPr>
            <a:picLocks noChangeArrowheads="1"/>
          </p:cNvPicPr>
          <p:nvPr/>
        </p:nvPicPr>
        <p:blipFill>
          <a:blip r:embed="rId4"/>
          <a:srcRect/>
          <a:stretch>
            <a:fillRect/>
          </a:stretch>
        </p:blipFill>
        <p:spPr bwMode="auto">
          <a:xfrm>
            <a:off x="762000" y="2411413"/>
            <a:ext cx="10807700" cy="114300"/>
          </a:xfrm>
          <a:prstGeom prst="rect">
            <a:avLst/>
          </a:prstGeom>
          <a:noFill/>
          <a:ln w="25400" cap="flat">
            <a:noFill/>
            <a:round/>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5602"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Presentations</a:t>
            </a:r>
          </a:p>
        </p:txBody>
      </p:sp>
      <p:pic>
        <p:nvPicPr>
          <p:cNvPr id="25603"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5604" name="Rectangle 4"/>
          <p:cNvSpPr>
            <a:spLocks/>
          </p:cNvSpPr>
          <p:nvPr/>
        </p:nvSpPr>
        <p:spPr bwMode="auto">
          <a:xfrm>
            <a:off x="812800" y="1968500"/>
            <a:ext cx="1397000" cy="3302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Education</a:t>
            </a:r>
          </a:p>
        </p:txBody>
      </p:sp>
      <p:pic>
        <p:nvPicPr>
          <p:cNvPr id="25605" name="Picture 5"/>
          <p:cNvPicPr>
            <a:picLocks noChangeArrowheads="1"/>
          </p:cNvPicPr>
          <p:nvPr/>
        </p:nvPicPr>
        <p:blipFill>
          <a:blip r:embed="rId4"/>
          <a:srcRect/>
          <a:stretch>
            <a:fillRect/>
          </a:stretch>
        </p:blipFill>
        <p:spPr bwMode="auto">
          <a:xfrm>
            <a:off x="762000" y="2411413"/>
            <a:ext cx="10807700" cy="114300"/>
          </a:xfrm>
          <a:prstGeom prst="rect">
            <a:avLst/>
          </a:prstGeom>
          <a:noFill/>
          <a:ln w="25400" cap="flat">
            <a:noFill/>
            <a:round/>
            <a:headEnd/>
            <a:tailEnd/>
          </a:ln>
        </p:spPr>
      </p:pic>
      <p:sp>
        <p:nvSpPr>
          <p:cNvPr id="25606" name="Rectangle 6"/>
          <p:cNvSpPr>
            <a:spLocks/>
          </p:cNvSpPr>
          <p:nvPr/>
        </p:nvSpPr>
        <p:spPr bwMode="auto">
          <a:xfrm>
            <a:off x="3213100" y="3035300"/>
            <a:ext cx="9842500" cy="47498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Gorska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Reševalna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Sveza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Slovenije</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Psychology - how do dogs learn</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Bergretunsdienst</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im</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Alpenverein</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Sudtirol</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Recall method - how to train the dog</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KOSSP - Croatia </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Problems with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naturale</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barriers in SAR  dog working</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Alpine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Rettungs</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Schweiz</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Bringsel</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method teaching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technics</a:t>
            </a:r>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6626"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Presentations</a:t>
            </a:r>
          </a:p>
        </p:txBody>
      </p:sp>
      <p:pic>
        <p:nvPicPr>
          <p:cNvPr id="26627"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26628" name="Picture 4"/>
          <p:cNvPicPr>
            <a:picLocks noChangeArrowheads="1"/>
          </p:cNvPicPr>
          <p:nvPr/>
        </p:nvPicPr>
        <p:blipFill>
          <a:blip r:embed="rId4"/>
          <a:srcRect/>
          <a:stretch>
            <a:fillRect/>
          </a:stretch>
        </p:blipFill>
        <p:spPr bwMode="auto">
          <a:xfrm>
            <a:off x="1358900" y="1816100"/>
            <a:ext cx="10325100" cy="62992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7650"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Presentations</a:t>
            </a:r>
          </a:p>
        </p:txBody>
      </p:sp>
      <p:pic>
        <p:nvPicPr>
          <p:cNvPr id="27651"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27652" name="Picture 4"/>
          <p:cNvPicPr>
            <a:picLocks noChangeArrowheads="1"/>
          </p:cNvPicPr>
          <p:nvPr/>
        </p:nvPicPr>
        <p:blipFill>
          <a:blip r:embed="rId4"/>
          <a:srcRect/>
          <a:stretch>
            <a:fillRect/>
          </a:stretch>
        </p:blipFill>
        <p:spPr bwMode="auto">
          <a:xfrm>
            <a:off x="1346200" y="1409700"/>
            <a:ext cx="10325100" cy="71247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28674" name="Picture 2"/>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8675" name="Rectangle 3"/>
          <p:cNvSpPr>
            <a:spLocks/>
          </p:cNvSpPr>
          <p:nvPr/>
        </p:nvSpPr>
        <p:spPr bwMode="auto">
          <a:xfrm>
            <a:off x="3416300" y="3784600"/>
            <a:ext cx="6172200" cy="2184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10 practical presentations</a:t>
            </a:r>
          </a:p>
        </p:txBody>
      </p:sp>
      <p:sp>
        <p:nvSpPr>
          <p:cNvPr id="28676" name="Rectangle 4"/>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pic>
        <p:nvPicPr>
          <p:cNvPr id="28677" name="Picture 5"/>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9698"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29699"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29700" name="Picture 4"/>
          <p:cNvPicPr>
            <a:picLocks noChangeArrowheads="1"/>
          </p:cNvPicPr>
          <p:nvPr/>
        </p:nvPicPr>
        <p:blipFill>
          <a:blip r:embed="rId4"/>
          <a:srcRect/>
          <a:stretch>
            <a:fillRect/>
          </a:stretch>
        </p:blipFill>
        <p:spPr bwMode="auto">
          <a:xfrm>
            <a:off x="1104900" y="1484313"/>
            <a:ext cx="10807700" cy="114300"/>
          </a:xfrm>
          <a:prstGeom prst="rect">
            <a:avLst/>
          </a:prstGeom>
          <a:noFill/>
          <a:ln w="25400" cap="flat">
            <a:noFill/>
            <a:round/>
            <a:headEnd/>
            <a:tailEnd/>
          </a:ln>
        </p:spPr>
      </p:pic>
      <p:sp>
        <p:nvSpPr>
          <p:cNvPr id="29701" name="Rectangle 5"/>
          <p:cNvSpPr>
            <a:spLocks/>
          </p:cNvSpPr>
          <p:nvPr/>
        </p:nvSpPr>
        <p:spPr bwMode="auto">
          <a:xfrm>
            <a:off x="3340100" y="2286000"/>
            <a:ext cx="8013700" cy="51816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Gorska</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Reševalne</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Sveze</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Slovenije</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Sector search, searching in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erows</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Bergretunsdienst</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im</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Alpenverein</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Sudtirol</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Recall method - how to train the dog</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GOPR Poland</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Use of the remote dog rewarding machine</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Difficult area search</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TOPR Poland</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Difficult area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serach</a:t>
            </a:r>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0722"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0723"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0724" name="Picture 4"/>
          <p:cNvPicPr>
            <a:picLocks noChangeArrowheads="1"/>
          </p:cNvPicPr>
          <p:nvPr/>
        </p:nvPicPr>
        <p:blipFill>
          <a:blip r:embed="rId4"/>
          <a:srcRect/>
          <a:stretch>
            <a:fillRect/>
          </a:stretch>
        </p:blipFill>
        <p:spPr bwMode="auto">
          <a:xfrm>
            <a:off x="1104900" y="1484313"/>
            <a:ext cx="10807700" cy="114300"/>
          </a:xfrm>
          <a:prstGeom prst="rect">
            <a:avLst/>
          </a:prstGeom>
          <a:noFill/>
          <a:ln w="25400" cap="flat">
            <a:noFill/>
            <a:round/>
            <a:headEnd/>
            <a:tailEnd/>
          </a:ln>
        </p:spPr>
      </p:pic>
      <p:sp>
        <p:nvSpPr>
          <p:cNvPr id="30725" name="Rectangle 5"/>
          <p:cNvSpPr>
            <a:spLocks/>
          </p:cNvSpPr>
          <p:nvPr/>
        </p:nvSpPr>
        <p:spPr bwMode="auto">
          <a:xfrm>
            <a:off x="3378200" y="2933700"/>
            <a:ext cx="8013700" cy="38862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Bergretunsdienst</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im</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Alpenverein</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Sudtirol</a:t>
            </a:r>
            <a:endParaRPr lang="en-US" sz="28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How does Bloodhound work?</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Bavarian mountain rescue service</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Marking the victim with barking method</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Marking the </a:t>
            </a:r>
            <a:r>
              <a:rPr lang="en-US" sz="2800" b="1" dirty="0" smtClean="0">
                <a:solidFill>
                  <a:srgbClr val="FFFFFF"/>
                </a:solidFill>
                <a:effectLst>
                  <a:outerShdw blurRad="38100" dist="38100" dir="2700000" algn="tl">
                    <a:srgbClr val="C0C0C0"/>
                  </a:outerShdw>
                </a:effectLst>
                <a:latin typeface="Helvetica" charset="0"/>
                <a:cs typeface="Helvetica" charset="0"/>
                <a:sym typeface="Helvetica" charset="0"/>
              </a:rPr>
              <a:t>victim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with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bringsel</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method</a:t>
            </a:r>
          </a:p>
          <a:p>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HGSS</a:t>
            </a:r>
          </a:p>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Presentation of the SAR command </a:t>
            </a:r>
            <a:r>
              <a:rPr lang="en-US" sz="2800" b="1" dirty="0" smtClean="0">
                <a:solidFill>
                  <a:srgbClr val="FFFFFF"/>
                </a:solidFill>
                <a:effectLst>
                  <a:outerShdw blurRad="38100" dist="38100" dir="2700000" algn="tl">
                    <a:srgbClr val="C0C0C0"/>
                  </a:outerShdw>
                </a:effectLst>
                <a:latin typeface="Helvetica" charset="0"/>
                <a:cs typeface="Helvetica" charset="0"/>
                <a:sym typeface="Helvetica" charset="0"/>
              </a:rPr>
              <a:t>vehicle</a:t>
            </a:r>
            <a:endParaRPr lang="en-US" sz="28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1746"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1747"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1748" name="Picture 4"/>
          <p:cNvPicPr>
            <a:picLocks noChangeArrowheads="1"/>
          </p:cNvPicPr>
          <p:nvPr/>
        </p:nvPicPr>
        <p:blipFill>
          <a:blip r:embed="rId4"/>
          <a:srcRect/>
          <a:stretch>
            <a:fillRect/>
          </a:stretch>
        </p:blipFill>
        <p:spPr bwMode="auto">
          <a:xfrm>
            <a:off x="774700" y="1457325"/>
            <a:ext cx="4914900" cy="7416800"/>
          </a:xfrm>
          <a:prstGeom prst="rect">
            <a:avLst/>
          </a:prstGeom>
          <a:noFill/>
          <a:ln w="25400" cap="flat">
            <a:noFill/>
            <a:round/>
            <a:headEnd/>
            <a:tailEnd/>
          </a:ln>
          <a:effectLst>
            <a:outerShdw dist="12699" dir="16200000" algn="ctr" rotWithShape="0">
              <a:schemeClr val="bg2">
                <a:alpha val="69998"/>
              </a:schemeClr>
            </a:outerShdw>
          </a:effectLst>
        </p:spPr>
      </p:pic>
      <p:pic>
        <p:nvPicPr>
          <p:cNvPr id="31749" name="Picture 5"/>
          <p:cNvPicPr>
            <a:picLocks noChangeArrowheads="1"/>
          </p:cNvPicPr>
          <p:nvPr/>
        </p:nvPicPr>
        <p:blipFill>
          <a:blip r:embed="rId5"/>
          <a:srcRect/>
          <a:stretch>
            <a:fillRect/>
          </a:stretch>
        </p:blipFill>
        <p:spPr bwMode="auto">
          <a:xfrm>
            <a:off x="7031038" y="1460500"/>
            <a:ext cx="5092700" cy="76581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2770"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2771"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2772" name="Picture 4"/>
          <p:cNvPicPr>
            <a:picLocks noChangeArrowheads="1"/>
          </p:cNvPicPr>
          <p:nvPr/>
        </p:nvPicPr>
        <p:blipFill>
          <a:blip r:embed="rId4"/>
          <a:srcRect/>
          <a:stretch>
            <a:fillRect/>
          </a:stretch>
        </p:blipFill>
        <p:spPr bwMode="auto">
          <a:xfrm>
            <a:off x="1358900" y="2133600"/>
            <a:ext cx="10325100" cy="6337300"/>
          </a:xfrm>
          <a:prstGeom prst="rect">
            <a:avLst/>
          </a:prstGeom>
          <a:noFill/>
          <a:ln w="25400" cap="flat">
            <a:noFill/>
            <a:round/>
            <a:headEnd/>
            <a:tailEnd/>
          </a:ln>
          <a:effectLst>
            <a:outerShdw dist="380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15362" name="Picture 2"/>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15363" name="Rectangle 3"/>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sp>
        <p:nvSpPr>
          <p:cNvPr id="15364" name="Rectangle 4"/>
          <p:cNvSpPr>
            <a:spLocks/>
          </p:cNvSpPr>
          <p:nvPr/>
        </p:nvSpPr>
        <p:spPr bwMode="auto">
          <a:xfrm>
            <a:off x="1816100" y="3975100"/>
            <a:ext cx="9398000" cy="4318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11. - 14. June 2009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Baške</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Oštarije</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Mnt</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Velebit</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Croatia</a:t>
            </a:r>
          </a:p>
        </p:txBody>
      </p:sp>
      <p:sp>
        <p:nvSpPr>
          <p:cNvPr id="15365" name="Rectangle 5"/>
          <p:cNvSpPr>
            <a:spLocks/>
          </p:cNvSpPr>
          <p:nvPr/>
        </p:nvSpPr>
        <p:spPr bwMode="auto">
          <a:xfrm>
            <a:off x="2768600" y="4745038"/>
            <a:ext cx="7480300" cy="1422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Topic: </a:t>
            </a:r>
          </a:p>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Summer search</a:t>
            </a:r>
          </a:p>
        </p:txBody>
      </p:sp>
      <p:pic>
        <p:nvPicPr>
          <p:cNvPr id="15366" name="Picture 6"/>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3794"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3795"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3796" name="Picture 4"/>
          <p:cNvPicPr>
            <a:picLocks noChangeArrowheads="1"/>
          </p:cNvPicPr>
          <p:nvPr/>
        </p:nvPicPr>
        <p:blipFill>
          <a:blip r:embed="rId4"/>
          <a:srcRect/>
          <a:stretch>
            <a:fillRect/>
          </a:stretch>
        </p:blipFill>
        <p:spPr bwMode="auto">
          <a:xfrm>
            <a:off x="1358900" y="1409700"/>
            <a:ext cx="10325100" cy="71247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4818"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4819"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4820" name="Picture 4"/>
          <p:cNvPicPr>
            <a:picLocks noChangeArrowheads="1"/>
          </p:cNvPicPr>
          <p:nvPr/>
        </p:nvPicPr>
        <p:blipFill>
          <a:blip r:embed="rId4"/>
          <a:srcRect/>
          <a:stretch>
            <a:fillRect/>
          </a:stretch>
        </p:blipFill>
        <p:spPr bwMode="auto">
          <a:xfrm>
            <a:off x="1763713" y="1371600"/>
            <a:ext cx="9512300" cy="76327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5842"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5843"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5844" name="Picture 4"/>
          <p:cNvPicPr>
            <a:picLocks noChangeArrowheads="1"/>
          </p:cNvPicPr>
          <p:nvPr/>
        </p:nvPicPr>
        <p:blipFill>
          <a:blip r:embed="rId4"/>
          <a:srcRect/>
          <a:stretch>
            <a:fillRect/>
          </a:stretch>
        </p:blipFill>
        <p:spPr bwMode="auto">
          <a:xfrm>
            <a:off x="635000" y="1395413"/>
            <a:ext cx="5511800" cy="7810500"/>
          </a:xfrm>
          <a:prstGeom prst="rect">
            <a:avLst/>
          </a:prstGeom>
          <a:noFill/>
          <a:ln w="25400" cap="flat">
            <a:noFill/>
            <a:round/>
            <a:headEnd/>
            <a:tailEnd/>
          </a:ln>
          <a:effectLst>
            <a:outerShdw dist="12699" dir="16200000" algn="ctr" rotWithShape="0">
              <a:schemeClr val="bg2">
                <a:alpha val="69998"/>
              </a:schemeClr>
            </a:outerShdw>
          </a:effectLst>
        </p:spPr>
      </p:pic>
      <p:pic>
        <p:nvPicPr>
          <p:cNvPr id="35845" name="Picture 5"/>
          <p:cNvPicPr>
            <a:picLocks noChangeArrowheads="1"/>
          </p:cNvPicPr>
          <p:nvPr/>
        </p:nvPicPr>
        <p:blipFill>
          <a:blip r:embed="rId5"/>
          <a:srcRect/>
          <a:stretch>
            <a:fillRect/>
          </a:stretch>
        </p:blipFill>
        <p:spPr bwMode="auto">
          <a:xfrm>
            <a:off x="6737350" y="1397000"/>
            <a:ext cx="5880100" cy="74295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6866"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Practical Presentations</a:t>
            </a:r>
          </a:p>
        </p:txBody>
      </p:sp>
      <p:pic>
        <p:nvPicPr>
          <p:cNvPr id="36867"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6868" name="Picture 4"/>
          <p:cNvPicPr>
            <a:picLocks noChangeArrowheads="1"/>
          </p:cNvPicPr>
          <p:nvPr/>
        </p:nvPicPr>
        <p:blipFill>
          <a:blip r:embed="rId4"/>
          <a:srcRect/>
          <a:stretch>
            <a:fillRect/>
          </a:stretch>
        </p:blipFill>
        <p:spPr bwMode="auto">
          <a:xfrm>
            <a:off x="1346200" y="1485900"/>
            <a:ext cx="10325100" cy="7124700"/>
          </a:xfrm>
          <a:prstGeom prst="rect">
            <a:avLst/>
          </a:prstGeom>
          <a:noFill/>
          <a:ln w="25400" cap="flat">
            <a:noFill/>
            <a:round/>
            <a:headEnd/>
            <a:tailEnd/>
          </a:ln>
          <a:effectLst>
            <a:outerShdw dist="507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7890"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endParaRPr lang="en-US" sz="3400" b="1" dirty="0">
              <a:solidFill>
                <a:srgbClr val="F2C723"/>
              </a:solidFill>
              <a:effectLst>
                <a:outerShdw blurRad="38100" dist="38100" dir="2700000" algn="tl">
                  <a:srgbClr val="C0C0C0"/>
                </a:outerShdw>
              </a:effectLst>
              <a:latin typeface="Helvetica" charset="0"/>
              <a:cs typeface="Helvetica" charset="0"/>
              <a:sym typeface="Helvetica" charset="0"/>
            </a:endParaRPr>
          </a:p>
        </p:txBody>
      </p:sp>
      <p:pic>
        <p:nvPicPr>
          <p:cNvPr id="37891"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37892" name="Picture 4"/>
          <p:cNvPicPr>
            <a:picLocks noChangeArrowheads="1"/>
          </p:cNvPicPr>
          <p:nvPr/>
        </p:nvPicPr>
        <p:blipFill>
          <a:blip r:embed="rId4"/>
          <a:srcRect/>
          <a:stretch>
            <a:fillRect/>
          </a:stretch>
        </p:blipFill>
        <p:spPr bwMode="auto">
          <a:xfrm>
            <a:off x="1117600" y="2424113"/>
            <a:ext cx="10807700" cy="114300"/>
          </a:xfrm>
          <a:prstGeom prst="rect">
            <a:avLst/>
          </a:prstGeom>
          <a:noFill/>
          <a:ln w="25400" cap="flat">
            <a:noFill/>
            <a:round/>
            <a:headEnd/>
            <a:tailEnd/>
          </a:ln>
        </p:spPr>
      </p:pic>
      <p:sp>
        <p:nvSpPr>
          <p:cNvPr id="37893" name="Rectangle 5"/>
          <p:cNvSpPr>
            <a:spLocks/>
          </p:cNvSpPr>
          <p:nvPr/>
        </p:nvSpPr>
        <p:spPr bwMode="auto">
          <a:xfrm>
            <a:off x="1231900" y="1797050"/>
            <a:ext cx="66040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Final </a:t>
            </a:r>
            <a:r>
              <a:rPr lang="en-US" sz="3400" b="1" dirty="0" smtClean="0">
                <a:solidFill>
                  <a:srgbClr val="FFFFFF"/>
                </a:solidFill>
                <a:effectLst>
                  <a:outerShdw blurRad="38100" dist="38100" dir="2700000" algn="tl">
                    <a:srgbClr val="C0C0C0"/>
                  </a:outerShdw>
                </a:effectLst>
                <a:latin typeface="Helvetica" charset="0"/>
                <a:cs typeface="Helvetica" charset="0"/>
                <a:sym typeface="Helvetica" charset="0"/>
              </a:rPr>
              <a:t>exercise</a:t>
            </a:r>
            <a:endParaRPr lang="en-US" sz="34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sp>
        <p:nvSpPr>
          <p:cNvPr id="37894" name="Rectangle 6"/>
          <p:cNvSpPr>
            <a:spLocks/>
          </p:cNvSpPr>
          <p:nvPr/>
        </p:nvSpPr>
        <p:spPr bwMode="auto">
          <a:xfrm>
            <a:off x="1917700" y="2946400"/>
            <a:ext cx="10795000" cy="42926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Involved:</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 all participants (SAR dog teams, search </a:t>
            </a:r>
            <a:r>
              <a:rPr lang="en-US" sz="2200" b="1" dirty="0" smtClean="0">
                <a:solidFill>
                  <a:srgbClr val="FFFFFF"/>
                </a:solidFill>
                <a:effectLst>
                  <a:outerShdw blurRad="38100" dist="38100" dir="2700000" algn="tl">
                    <a:srgbClr val="C0C0C0"/>
                  </a:outerShdw>
                </a:effectLst>
                <a:latin typeface="Helvetica" charset="0"/>
                <a:cs typeface="Helvetica" charset="0"/>
                <a:sym typeface="Helvetica" charset="0"/>
              </a:rPr>
              <a:t>management, </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victims)</a:t>
            </a:r>
          </a:p>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Terrain:</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 steep sided, difficult, 10 Ha</a:t>
            </a:r>
          </a:p>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All teams were </a:t>
            </a:r>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lead by HGSS search </a:t>
            </a:r>
            <a:r>
              <a:rPr lang="en-US" sz="2200" b="1" dirty="0" smtClean="0">
                <a:solidFill>
                  <a:srgbClr val="F2C723"/>
                </a:solidFill>
                <a:effectLst>
                  <a:outerShdw blurRad="38100" dist="38100" dir="2700000" algn="tl">
                    <a:srgbClr val="C0C0C0"/>
                  </a:outerShdw>
                </a:effectLst>
                <a:latin typeface="Helvetica" charset="0"/>
                <a:cs typeface="Helvetica" charset="0"/>
                <a:sym typeface="Helvetica" charset="0"/>
              </a:rPr>
              <a:t>management</a:t>
            </a:r>
            <a:r>
              <a:rPr lang="en-US" sz="2200" b="1" dirty="0" smtClean="0">
                <a:solidFill>
                  <a:srgbClr val="FFFFFF"/>
                </a:solidFill>
                <a:effectLst>
                  <a:outerShdw blurRad="38100" dist="38100" dir="2700000" algn="tl">
                    <a:srgbClr val="C0C0C0"/>
                  </a:outerShdw>
                </a:effectLst>
                <a:latin typeface="Helvetica" charset="0"/>
                <a:cs typeface="Helvetica" charset="0"/>
                <a:sym typeface="Helvetica" charset="0"/>
              </a:rPr>
              <a:t> </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team</a:t>
            </a:r>
          </a:p>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All teams used </a:t>
            </a:r>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GPS </a:t>
            </a:r>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All teams were given </a:t>
            </a:r>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communication set</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 to stay in touch with command </a:t>
            </a:r>
            <a:r>
              <a:rPr lang="en-US" sz="2200" b="1" dirty="0" smtClean="0">
                <a:solidFill>
                  <a:srgbClr val="FFFFFF"/>
                </a:solidFill>
                <a:effectLst>
                  <a:outerShdw blurRad="38100" dist="38100" dir="2700000" algn="tl">
                    <a:srgbClr val="C0C0C0"/>
                  </a:outerShdw>
                </a:effectLst>
                <a:latin typeface="Helvetica" charset="0"/>
                <a:cs typeface="Helvetica" charset="0"/>
                <a:sym typeface="Helvetica" charset="0"/>
              </a:rPr>
              <a:t>vehicle</a:t>
            </a:r>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8 live</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 victims and </a:t>
            </a:r>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2 death</a:t>
            </a:r>
            <a:r>
              <a:rPr lang="en-US" sz="2200" b="1" dirty="0">
                <a:solidFill>
                  <a:srgbClr val="FFFFFF"/>
                </a:solidFill>
                <a:effectLst>
                  <a:outerShdw blurRad="38100" dist="38100" dir="2700000" algn="tl">
                    <a:srgbClr val="C0C0C0"/>
                  </a:outerShdw>
                </a:effectLst>
                <a:latin typeface="Helvetica" charset="0"/>
                <a:cs typeface="Helvetica" charset="0"/>
                <a:sym typeface="Helvetica" charset="0"/>
              </a:rPr>
              <a:t> victims</a:t>
            </a:r>
          </a:p>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All teams found their victims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8914"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Conclusion</a:t>
            </a:r>
          </a:p>
        </p:txBody>
      </p:sp>
      <p:pic>
        <p:nvPicPr>
          <p:cNvPr id="38915" name="Picture 3"/>
          <p:cNvPicPr>
            <a:picLocks noChangeArrowheads="1"/>
          </p:cNvPicPr>
          <p:nvPr/>
        </p:nvPicPr>
        <p:blipFill>
          <a:blip r:embed="rId4"/>
          <a:srcRect/>
          <a:stretch>
            <a:fillRect/>
          </a:stretch>
        </p:blipFill>
        <p:spPr bwMode="auto">
          <a:xfrm>
            <a:off x="12204700" y="9007475"/>
            <a:ext cx="571500" cy="571500"/>
          </a:xfrm>
          <a:prstGeom prst="rect">
            <a:avLst/>
          </a:prstGeom>
          <a:noFill/>
          <a:ln w="12700" cap="flat">
            <a:noFill/>
            <a:miter lim="800000"/>
            <a:headEnd/>
            <a:tailEnd/>
          </a:ln>
        </p:spPr>
      </p:pic>
      <p:pic>
        <p:nvPicPr>
          <p:cNvPr id="38916" name="IKAR_DHM_summary-1.mov" descr="IKAR_DHM_prezentacija.ppt_media/IKAR_DHM_summary-1.mov">
            <a:hlinkClick r:id="" action="ppaction://media"/>
          </p:cNvPr>
          <p:cNvPicPr>
            <a:picLocks noRot="1" noChangeAspect="1" noChangeArrowheads="1"/>
          </p:cNvPicPr>
          <p:nvPr>
            <a:quickTimeFile r:link="rId1"/>
          </p:nvPr>
        </p:nvPicPr>
        <p:blipFill>
          <a:blip r:embed="rId5"/>
          <a:srcRect/>
          <a:stretch>
            <a:fillRect/>
          </a:stretch>
        </p:blipFill>
        <p:spPr bwMode="auto">
          <a:xfrm>
            <a:off x="222250" y="1638300"/>
            <a:ext cx="12552363" cy="7061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39938"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Conclusion</a:t>
            </a:r>
          </a:p>
        </p:txBody>
      </p:sp>
      <p:pic>
        <p:nvPicPr>
          <p:cNvPr id="39939"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39940" name="Rectangle 4"/>
          <p:cNvSpPr>
            <a:spLocks/>
          </p:cNvSpPr>
          <p:nvPr/>
        </p:nvSpPr>
        <p:spPr bwMode="auto">
          <a:xfrm>
            <a:off x="812800" y="1803400"/>
            <a:ext cx="11366500" cy="660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endParaRPr lang="en-US" sz="2200" b="1" dirty="0">
              <a:solidFill>
                <a:srgbClr val="FFFFFF"/>
              </a:solidFill>
              <a:effectLst>
                <a:outerShdw blurRad="38100" dist="38100" dir="2700000" algn="tl">
                  <a:srgbClr val="C0C0C0"/>
                </a:outerShdw>
              </a:effectLst>
              <a:latin typeface="Helvetica" charset="0"/>
              <a:cs typeface="Helvetica" charset="0"/>
              <a:sym typeface="Helvetica" charset="0"/>
            </a:endParaRPr>
          </a:p>
        </p:txBody>
      </p:sp>
      <p:sp>
        <p:nvSpPr>
          <p:cNvPr id="39941" name="Rectangle 5"/>
          <p:cNvSpPr>
            <a:spLocks/>
          </p:cNvSpPr>
          <p:nvPr/>
        </p:nvSpPr>
        <p:spPr bwMode="auto">
          <a:xfrm>
            <a:off x="858798" y="4090982"/>
            <a:ext cx="11366500" cy="3302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hr-HR" sz="2200" dirty="0" smtClean="0">
                <a:solidFill>
                  <a:srgbClr val="FFFFFF"/>
                </a:solidFill>
                <a:effectLst>
                  <a:outerShdw blurRad="38100" dist="38100" dir="2700000" algn="tl">
                    <a:srgbClr val="C0C0C0"/>
                  </a:outerShdw>
                </a:effectLst>
                <a:latin typeface="Helvetica" charset="0"/>
                <a:cs typeface="Helvetica" charset="0"/>
                <a:sym typeface="Helvetica" charset="0"/>
              </a:rPr>
              <a:t>When you get together SAR dog teams from whatever country who were trainted to work on any awayleble method, and they never worked together before, as long as you have unique  search manegamant, yout can use all of them in SAR mission. </a:t>
            </a:r>
          </a:p>
          <a:p>
            <a:endParaRPr lang="hr-HR" sz="2200" dirty="0" smtClean="0">
              <a:solidFill>
                <a:srgbClr val="FFFFFF"/>
              </a:solidFill>
              <a:effectLst>
                <a:outerShdw blurRad="38100" dist="38100" dir="2700000" algn="tl">
                  <a:srgbClr val="C0C0C0"/>
                </a:outerShdw>
              </a:effectLst>
              <a:latin typeface="Helvetica" charset="0"/>
              <a:cs typeface="Helvetica" charset="0"/>
              <a:sym typeface="Helvetica" charset="0"/>
            </a:endParaRPr>
          </a:p>
          <a:p>
            <a:r>
              <a:rPr lang="hr-HR" sz="2200" dirty="0" smtClean="0">
                <a:solidFill>
                  <a:srgbClr val="FFFFFF"/>
                </a:solidFill>
                <a:effectLst>
                  <a:outerShdw blurRad="38100" dist="38100" dir="2700000" algn="tl">
                    <a:srgbClr val="C0C0C0"/>
                  </a:outerShdw>
                </a:effectLst>
                <a:latin typeface="Helvetica" charset="0"/>
                <a:cs typeface="Helvetica" charset="0"/>
                <a:sym typeface="Helvetica" charset="0"/>
              </a:rPr>
              <a:t>All of the SAR temas will have same responsability for the zone they were in.</a:t>
            </a:r>
          </a:p>
          <a:p>
            <a:endParaRPr lang="hr-HR" sz="2200" dirty="0" smtClean="0">
              <a:solidFill>
                <a:srgbClr val="FFFFFF"/>
              </a:solidFill>
              <a:effectLst>
                <a:outerShdw blurRad="38100" dist="38100" dir="2700000" algn="tl">
                  <a:srgbClr val="C0C0C0"/>
                </a:outerShdw>
              </a:effectLst>
              <a:latin typeface="Helvetica" charset="0"/>
              <a:cs typeface="Helvetica" charset="0"/>
              <a:sym typeface="Helvetica" charset="0"/>
            </a:endParaRPr>
          </a:p>
          <a:p>
            <a:r>
              <a:rPr lang="hr-HR" sz="2200" dirty="0" smtClean="0">
                <a:solidFill>
                  <a:srgbClr val="FFFFFF"/>
                </a:solidFill>
                <a:effectLst>
                  <a:outerShdw blurRad="38100" dist="38100" dir="2700000" algn="tl">
                    <a:srgbClr val="C0C0C0"/>
                  </a:outerShdw>
                </a:effectLst>
                <a:latin typeface="Helvetica" charset="0"/>
                <a:cs typeface="Helvetica" charset="0"/>
                <a:sym typeface="Helvetica" charset="0"/>
              </a:rPr>
              <a:t>If dog knows what to do and how to do it, if handler knows how to read the dog’s body language, it really does matter which handler will take which dog and make a sucesfull SAR team</a:t>
            </a:r>
            <a:endParaRPr lang="en-US" sz="2200" dirty="0">
              <a:solidFill>
                <a:srgbClr val="FFFFFF"/>
              </a:solidFill>
              <a:effectLst>
                <a:outerShdw blurRad="38100" dist="38100" dir="2700000" algn="tl">
                  <a:srgbClr val="C0C0C0"/>
                </a:outerShdw>
              </a:effectLst>
              <a:latin typeface="Helvetica" charset="0"/>
              <a:cs typeface="Helvetica" charset="0"/>
              <a:sym typeface="Helvetica"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40962" name="Rectangle 2"/>
          <p:cNvSpPr>
            <a:spLocks/>
          </p:cNvSpPr>
          <p:nvPr/>
        </p:nvSpPr>
        <p:spPr bwMode="auto">
          <a:xfrm>
            <a:off x="6337300" y="1076325"/>
            <a:ext cx="4813300" cy="698500"/>
          </a:xfrm>
          <a:prstGeom prst="rect">
            <a:avLst/>
          </a:prstGeom>
          <a:noFill/>
          <a:ln w="127000" cap="flat">
            <a:noFill/>
            <a:miter lim="800000"/>
            <a:headEnd type="none" w="med" len="med"/>
            <a:tailEnd type="none" w="med" len="med"/>
          </a:ln>
        </p:spPr>
        <p:txBody>
          <a:bodyPr lIns="0" tIns="0" rIns="0" bIns="0" anchor="ctr"/>
          <a:lstStyle/>
          <a:p>
            <a:pPr>
              <a:lnSpc>
                <a:spcPct val="150000"/>
              </a:lnSpc>
            </a:pPr>
            <a:r>
              <a:rPr lang="en-US" sz="4600" b="1" dirty="0">
                <a:solidFill>
                  <a:srgbClr val="FFFFFF"/>
                </a:solidFill>
                <a:effectLst>
                  <a:outerShdw blurRad="38100" dist="38100" dir="2700000" algn="tl">
                    <a:srgbClr val="C0C0C0"/>
                  </a:outerShdw>
                </a:effectLst>
                <a:latin typeface="Helvetica" charset="0"/>
                <a:cs typeface="Helvetica" charset="0"/>
                <a:sym typeface="Helvetica" charset="0"/>
              </a:rPr>
              <a:t>So, anybody... ? </a:t>
            </a:r>
          </a:p>
        </p:txBody>
      </p:sp>
      <p:sp>
        <p:nvSpPr>
          <p:cNvPr id="40963" name="Rectangle 3"/>
          <p:cNvSpPr>
            <a:spLocks/>
          </p:cNvSpPr>
          <p:nvPr/>
        </p:nvSpPr>
        <p:spPr bwMode="auto">
          <a:xfrm>
            <a:off x="8318500" y="7724775"/>
            <a:ext cx="2565400" cy="698500"/>
          </a:xfrm>
          <a:prstGeom prst="rect">
            <a:avLst/>
          </a:prstGeom>
          <a:noFill/>
          <a:ln w="127000" cap="flat">
            <a:noFill/>
            <a:miter lim="800000"/>
            <a:headEnd type="none" w="med" len="med"/>
            <a:tailEnd type="none" w="med" len="med"/>
          </a:ln>
        </p:spPr>
        <p:txBody>
          <a:bodyPr lIns="0" tIns="0" rIns="0" bIns="0" anchor="ctr"/>
          <a:lstStyle/>
          <a:p>
            <a:pPr>
              <a:lnSpc>
                <a:spcPct val="150000"/>
              </a:lnSpc>
            </a:pPr>
            <a:r>
              <a:rPr lang="en-US" sz="4600" b="1" dirty="0">
                <a:solidFill>
                  <a:srgbClr val="F2C723"/>
                </a:solidFill>
                <a:effectLst>
                  <a:outerShdw blurRad="38100" dist="38100" dir="2700000" algn="tl">
                    <a:srgbClr val="C0C0C0"/>
                  </a:outerShdw>
                </a:effectLst>
                <a:latin typeface="Helvetica" charset="0"/>
                <a:cs typeface="Helvetica" charset="0"/>
                <a:sym typeface="Helvetica" charset="0"/>
              </a:rPr>
              <a:t>The End</a:t>
            </a:r>
          </a:p>
        </p:txBody>
      </p:sp>
      <p:sp>
        <p:nvSpPr>
          <p:cNvPr id="40964" name="Rectangle 4"/>
          <p:cNvSpPr>
            <a:spLocks/>
          </p:cNvSpPr>
          <p:nvPr/>
        </p:nvSpPr>
        <p:spPr bwMode="auto">
          <a:xfrm>
            <a:off x="7327900" y="2593975"/>
            <a:ext cx="3225800" cy="698500"/>
          </a:xfrm>
          <a:prstGeom prst="rect">
            <a:avLst/>
          </a:prstGeom>
          <a:noFill/>
          <a:ln w="12700" cap="flat">
            <a:noFill/>
            <a:miter lim="800000"/>
            <a:headEnd type="none" w="med" len="med"/>
            <a:tailEnd type="none" w="med" len="med"/>
          </a:ln>
        </p:spPr>
        <p:txBody>
          <a:bodyPr wrap="none" lIns="0" tIns="0" rIns="0" bIns="0" anchor="ctr">
            <a:spAutoFit/>
          </a:bodyPr>
          <a:lstStyle/>
          <a:p>
            <a:pPr>
              <a:lnSpc>
                <a:spcPct val="150000"/>
              </a:lnSpc>
            </a:pPr>
            <a:r>
              <a:rPr lang="en-US" sz="4600" b="1" dirty="0">
                <a:solidFill>
                  <a:srgbClr val="FFFFFF"/>
                </a:solidFill>
                <a:effectLst>
                  <a:outerShdw blurRad="38100" dist="38100" dir="2700000" algn="tl">
                    <a:srgbClr val="C0C0C0"/>
                  </a:outerShdw>
                </a:effectLst>
                <a:latin typeface="Helvetica" charset="0"/>
                <a:cs typeface="Helvetica" charset="0"/>
                <a:sym typeface="Helvetica" charset="0"/>
              </a:rPr>
              <a:t>Questions?</a:t>
            </a:r>
          </a:p>
        </p:txBody>
      </p:sp>
      <p:sp>
        <p:nvSpPr>
          <p:cNvPr id="40965" name="Rectangle 5"/>
          <p:cNvSpPr>
            <a:spLocks/>
          </p:cNvSpPr>
          <p:nvPr/>
        </p:nvSpPr>
        <p:spPr bwMode="auto">
          <a:xfrm>
            <a:off x="8318500" y="4098925"/>
            <a:ext cx="2187575" cy="698500"/>
          </a:xfrm>
          <a:prstGeom prst="rect">
            <a:avLst/>
          </a:prstGeom>
          <a:noFill/>
          <a:ln w="12700" cap="flat">
            <a:noFill/>
            <a:miter lim="800000"/>
            <a:headEnd type="none" w="med" len="med"/>
            <a:tailEnd type="none" w="med" len="med"/>
          </a:ln>
        </p:spPr>
        <p:txBody>
          <a:bodyPr wrap="none" lIns="0" tIns="0" rIns="0" bIns="0" anchor="ctr">
            <a:spAutoFit/>
          </a:bodyPr>
          <a:lstStyle/>
          <a:p>
            <a:pPr>
              <a:lnSpc>
                <a:spcPct val="150000"/>
              </a:lnSpc>
            </a:pPr>
            <a:r>
              <a:rPr lang="en-US" sz="4600" b="1" dirty="0">
                <a:solidFill>
                  <a:srgbClr val="FFFFFF"/>
                </a:solidFill>
                <a:effectLst>
                  <a:outerShdw blurRad="38100" dist="38100" dir="2700000" algn="tl">
                    <a:srgbClr val="C0C0C0"/>
                  </a:outerShdw>
                </a:effectLst>
                <a:latin typeface="Helvetica" charset="0"/>
                <a:cs typeface="Helvetica" charset="0"/>
                <a:sym typeface="Helvetica" charset="0"/>
              </a:rPr>
              <a:t>Drinks?</a:t>
            </a:r>
          </a:p>
        </p:txBody>
      </p:sp>
      <p:pic>
        <p:nvPicPr>
          <p:cNvPr id="40966" name="Picture 6"/>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40967" name="Picture 7"/>
          <p:cNvPicPr>
            <a:picLocks noChangeArrowheads="1"/>
          </p:cNvPicPr>
          <p:nvPr/>
        </p:nvPicPr>
        <p:blipFill>
          <a:blip r:embed="rId4"/>
          <a:srcRect/>
          <a:stretch>
            <a:fillRect/>
          </a:stretch>
        </p:blipFill>
        <p:spPr bwMode="auto">
          <a:xfrm>
            <a:off x="292100" y="550863"/>
            <a:ext cx="5740400" cy="8648700"/>
          </a:xfrm>
          <a:prstGeom prst="rect">
            <a:avLst/>
          </a:prstGeom>
          <a:noFill/>
          <a:ln w="25400" cap="flat">
            <a:noFill/>
            <a:round/>
            <a:headEnd/>
            <a:tailEnd/>
          </a:ln>
          <a:effectLst>
            <a:outerShdw dist="25399" dir="16200000" algn="ctr" rotWithShape="0">
              <a:schemeClr val="bg2">
                <a:alpha val="69998"/>
              </a:scheme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0"/>
                                  </p:stCondLst>
                                  <p:iterate type="lt">
                                    <p:tmPct val="100000"/>
                                  </p:iterate>
                                  <p:childTnLst>
                                    <p:set>
                                      <p:cBhvr>
                                        <p:cTn id="9" dur="1" fill="hold">
                                          <p:stCondLst>
                                            <p:cond delay="0"/>
                                          </p:stCondLst>
                                        </p:cTn>
                                        <p:tgtEl>
                                          <p:spTgt spid="40962"/>
                                        </p:tgtEl>
                                        <p:attrNameLst>
                                          <p:attrName>style.visibility</p:attrName>
                                        </p:attrNameLst>
                                      </p:cBhvr>
                                      <p:to>
                                        <p:strVal val="visible"/>
                                      </p:to>
                                    </p:set>
                                    <p:anim calcmode="lin" valueType="num">
                                      <p:cBhvr>
                                        <p:cTn id="10" dur="75" fill="hold"/>
                                        <p:tgtEl>
                                          <p:spTgt spid="40962"/>
                                        </p:tgtEl>
                                        <p:attrNameLst>
                                          <p:attrName>ppt_w</p:attrName>
                                        </p:attrNameLst>
                                      </p:cBhvr>
                                      <p:tavLst>
                                        <p:tav tm="0">
                                          <p:val>
                                            <p:fltVal val="0"/>
                                          </p:val>
                                        </p:tav>
                                        <p:tav tm="100000">
                                          <p:val>
                                            <p:strVal val="#ppt_w"/>
                                          </p:val>
                                        </p:tav>
                                      </p:tavLst>
                                    </p:anim>
                                    <p:anim calcmode="lin" valueType="num">
                                      <p:cBhvr>
                                        <p:cTn id="11" dur="75" fill="hold"/>
                                        <p:tgtEl>
                                          <p:spTgt spid="40962"/>
                                        </p:tgtEl>
                                        <p:attrNameLst>
                                          <p:attrName>ppt_h</p:attrName>
                                        </p:attrNameLst>
                                      </p:cBhvr>
                                      <p:tavLst>
                                        <p:tav tm="0">
                                          <p:val>
                                            <p:strVal val="#ppt_h"/>
                                          </p:val>
                                        </p:tav>
                                        <p:tav tm="100000">
                                          <p:val>
                                            <p:strVal val="#ppt_h"/>
                                          </p:val>
                                        </p:tav>
                                      </p:tavLst>
                                    </p:anim>
                                  </p:childTnLst>
                                </p:cTn>
                              </p:par>
                            </p:childTnLst>
                          </p:cTn>
                        </p:par>
                        <p:par>
                          <p:cTn id="12" fill="hold">
                            <p:stCondLst>
                              <p:cond delay="1550"/>
                            </p:stCondLst>
                            <p:childTnLst>
                              <p:par>
                                <p:cTn id="13" presetID="17" presetClass="entr" presetSubtype="10" fill="hold" grpId="0" nodeType="afterEffect">
                                  <p:stCondLst>
                                    <p:cond delay="0"/>
                                  </p:stCondLst>
                                  <p:iterate type="lt">
                                    <p:tmPct val="100000"/>
                                  </p:iterate>
                                  <p:childTnLst>
                                    <p:set>
                                      <p:cBhvr>
                                        <p:cTn id="14" dur="1" fill="hold">
                                          <p:stCondLst>
                                            <p:cond delay="0"/>
                                          </p:stCondLst>
                                        </p:cTn>
                                        <p:tgtEl>
                                          <p:spTgt spid="40964"/>
                                        </p:tgtEl>
                                        <p:attrNameLst>
                                          <p:attrName>style.visibility</p:attrName>
                                        </p:attrNameLst>
                                      </p:cBhvr>
                                      <p:to>
                                        <p:strVal val="visible"/>
                                      </p:to>
                                    </p:set>
                                    <p:anim calcmode="lin" valueType="num">
                                      <p:cBhvr>
                                        <p:cTn id="15" dur="75" fill="hold"/>
                                        <p:tgtEl>
                                          <p:spTgt spid="40964"/>
                                        </p:tgtEl>
                                        <p:attrNameLst>
                                          <p:attrName>ppt_w</p:attrName>
                                        </p:attrNameLst>
                                      </p:cBhvr>
                                      <p:tavLst>
                                        <p:tav tm="0">
                                          <p:val>
                                            <p:fltVal val="0"/>
                                          </p:val>
                                        </p:tav>
                                        <p:tav tm="100000">
                                          <p:val>
                                            <p:strVal val="#ppt_w"/>
                                          </p:val>
                                        </p:tav>
                                      </p:tavLst>
                                    </p:anim>
                                    <p:anim calcmode="lin" valueType="num">
                                      <p:cBhvr>
                                        <p:cTn id="16" dur="75" fill="hold"/>
                                        <p:tgtEl>
                                          <p:spTgt spid="40964"/>
                                        </p:tgtEl>
                                        <p:attrNameLst>
                                          <p:attrName>ppt_h</p:attrName>
                                        </p:attrNameLst>
                                      </p:cBhvr>
                                      <p:tavLst>
                                        <p:tav tm="0">
                                          <p:val>
                                            <p:strVal val="#ppt_h"/>
                                          </p:val>
                                        </p:tav>
                                        <p:tav tm="100000">
                                          <p:val>
                                            <p:strVal val="#ppt_h"/>
                                          </p:val>
                                        </p:tav>
                                      </p:tavLst>
                                    </p:anim>
                                  </p:childTnLst>
                                </p:cTn>
                              </p:par>
                            </p:childTnLst>
                          </p:cTn>
                        </p:par>
                        <p:par>
                          <p:cTn id="17" fill="hold">
                            <p:stCondLst>
                              <p:cond delay="2300"/>
                            </p:stCondLst>
                            <p:childTnLst>
                              <p:par>
                                <p:cTn id="18" presetID="17" presetClass="entr" presetSubtype="10" fill="hold" grpId="0" nodeType="afterEffect">
                                  <p:stCondLst>
                                    <p:cond delay="0"/>
                                  </p:stCondLst>
                                  <p:iterate type="lt">
                                    <p:tmPct val="100000"/>
                                  </p:iterate>
                                  <p:childTnLst>
                                    <p:set>
                                      <p:cBhvr>
                                        <p:cTn id="19" dur="1" fill="hold">
                                          <p:stCondLst>
                                            <p:cond delay="0"/>
                                          </p:stCondLst>
                                        </p:cTn>
                                        <p:tgtEl>
                                          <p:spTgt spid="40965"/>
                                        </p:tgtEl>
                                        <p:attrNameLst>
                                          <p:attrName>style.visibility</p:attrName>
                                        </p:attrNameLst>
                                      </p:cBhvr>
                                      <p:to>
                                        <p:strVal val="visible"/>
                                      </p:to>
                                    </p:set>
                                    <p:anim calcmode="lin" valueType="num">
                                      <p:cBhvr>
                                        <p:cTn id="20" dur="75" fill="hold"/>
                                        <p:tgtEl>
                                          <p:spTgt spid="40965"/>
                                        </p:tgtEl>
                                        <p:attrNameLst>
                                          <p:attrName>ppt_w</p:attrName>
                                        </p:attrNameLst>
                                      </p:cBhvr>
                                      <p:tavLst>
                                        <p:tav tm="0">
                                          <p:val>
                                            <p:fltVal val="0"/>
                                          </p:val>
                                        </p:tav>
                                        <p:tav tm="100000">
                                          <p:val>
                                            <p:strVal val="#ppt_w"/>
                                          </p:val>
                                        </p:tav>
                                      </p:tavLst>
                                    </p:anim>
                                    <p:anim calcmode="lin" valueType="num">
                                      <p:cBhvr>
                                        <p:cTn id="21" dur="75" fill="hold"/>
                                        <p:tgtEl>
                                          <p:spTgt spid="409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autoUpdateAnimBg="0"/>
      <p:bldP spid="40964" grpId="0" autoUpdateAnimBg="0"/>
      <p:bldP spid="4096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16386" name="Rectangle 2"/>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sp>
        <p:nvSpPr>
          <p:cNvPr id="16387" name="Rectangle 3"/>
          <p:cNvSpPr>
            <a:spLocks/>
          </p:cNvSpPr>
          <p:nvPr/>
        </p:nvSpPr>
        <p:spPr bwMode="auto">
          <a:xfrm>
            <a:off x="8572500" y="2559050"/>
            <a:ext cx="5207000" cy="8255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5400" b="1" dirty="0">
                <a:solidFill>
                  <a:srgbClr val="F2C723"/>
                </a:solidFill>
                <a:effectLst>
                  <a:outerShdw blurRad="38100" dist="38100" dir="2700000" algn="tl">
                    <a:srgbClr val="C0C0C0"/>
                  </a:outerShdw>
                </a:effectLst>
                <a:latin typeface="Helvetica" charset="0"/>
                <a:cs typeface="Helvetica" charset="0"/>
                <a:sym typeface="Helvetica" charset="0"/>
              </a:rPr>
              <a:t>15 countries </a:t>
            </a:r>
          </a:p>
        </p:txBody>
      </p:sp>
      <p:sp>
        <p:nvSpPr>
          <p:cNvPr id="16388" name="Rectangle 4"/>
          <p:cNvSpPr>
            <a:spLocks/>
          </p:cNvSpPr>
          <p:nvPr/>
        </p:nvSpPr>
        <p:spPr bwMode="auto">
          <a:xfrm>
            <a:off x="8636000" y="3759200"/>
            <a:ext cx="3568700" cy="49530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Italy</a:t>
            </a:r>
          </a:p>
          <a:p>
            <a:r>
              <a:rPr lang="hr-HR" sz="2200" b="1" dirty="0" smtClean="0">
                <a:solidFill>
                  <a:srgbClr val="F2C723"/>
                </a:solidFill>
                <a:effectLst>
                  <a:outerShdw blurRad="38100" dist="38100" dir="2700000" algn="tl">
                    <a:srgbClr val="C0C0C0"/>
                  </a:outerShdw>
                </a:effectLst>
                <a:latin typeface="Helvetica" charset="0"/>
                <a:cs typeface="Helvetica" charset="0"/>
                <a:sym typeface="Helvetica" charset="0"/>
              </a:rPr>
              <a:t>Switzerland</a:t>
            </a:r>
            <a:endParaRPr lang="en-US" sz="22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Great Britain</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Slovenia</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France</a:t>
            </a:r>
          </a:p>
          <a:p>
            <a:r>
              <a:rPr lang="en-US" sz="2200" b="1" dirty="0" smtClean="0">
                <a:solidFill>
                  <a:srgbClr val="F2C723"/>
                </a:solidFill>
                <a:effectLst>
                  <a:outerShdw blurRad="38100" dist="38100" dir="2700000" algn="tl">
                    <a:srgbClr val="C0C0C0"/>
                  </a:outerShdw>
                </a:effectLst>
                <a:latin typeface="Helvetica" charset="0"/>
                <a:cs typeface="Helvetica" charset="0"/>
                <a:sym typeface="Helvetica" charset="0"/>
              </a:rPr>
              <a:t>Czech </a:t>
            </a:r>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Republic</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Slovakia</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Poland</a:t>
            </a:r>
          </a:p>
          <a:p>
            <a:r>
              <a:rPr lang="en-US" sz="2200" b="1" dirty="0" smtClean="0">
                <a:solidFill>
                  <a:srgbClr val="F2C723"/>
                </a:solidFill>
                <a:effectLst>
                  <a:outerShdw blurRad="38100" dist="38100" dir="2700000" algn="tl">
                    <a:srgbClr val="C0C0C0"/>
                  </a:outerShdw>
                </a:effectLst>
                <a:latin typeface="Helvetica" charset="0"/>
                <a:cs typeface="Helvetica" charset="0"/>
                <a:sym typeface="Helvetica" charset="0"/>
              </a:rPr>
              <a:t>Bulgaria</a:t>
            </a:r>
            <a:endParaRPr lang="en-US" sz="22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200" b="1" dirty="0" smtClean="0">
                <a:solidFill>
                  <a:srgbClr val="F2C723"/>
                </a:solidFill>
                <a:effectLst>
                  <a:outerShdw blurRad="38100" dist="38100" dir="2700000" algn="tl">
                    <a:srgbClr val="C0C0C0"/>
                  </a:outerShdw>
                </a:effectLst>
                <a:latin typeface="Helvetica" charset="0"/>
                <a:cs typeface="Helvetica" charset="0"/>
                <a:sym typeface="Helvetica" charset="0"/>
              </a:rPr>
              <a:t>Norway</a:t>
            </a:r>
            <a:endParaRPr lang="en-US" sz="2200" b="1" dirty="0">
              <a:solidFill>
                <a:srgbClr val="F2C723"/>
              </a:solidFill>
              <a:effectLst>
                <a:outerShdw blurRad="38100" dist="38100" dir="2700000" algn="tl">
                  <a:srgbClr val="C0C0C0"/>
                </a:outerShdw>
              </a:effectLst>
              <a:latin typeface="Helvetica" charset="0"/>
              <a:cs typeface="Helvetica" charset="0"/>
              <a:sym typeface="Helvetica" charset="0"/>
            </a:endParaRP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Macedonia</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Bosnia and Herzegovina</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Germany</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Croatia</a:t>
            </a:r>
          </a:p>
          <a:p>
            <a:r>
              <a:rPr lang="en-US" sz="2200" b="1" dirty="0">
                <a:solidFill>
                  <a:srgbClr val="F2C723"/>
                </a:solidFill>
                <a:effectLst>
                  <a:outerShdw blurRad="38100" dist="38100" dir="2700000" algn="tl">
                    <a:srgbClr val="C0C0C0"/>
                  </a:outerShdw>
                </a:effectLst>
                <a:latin typeface="Helvetica" charset="0"/>
                <a:cs typeface="Helvetica" charset="0"/>
                <a:sym typeface="Helvetica" charset="0"/>
              </a:rPr>
              <a:t>Austria</a:t>
            </a:r>
          </a:p>
        </p:txBody>
      </p:sp>
      <p:pic>
        <p:nvPicPr>
          <p:cNvPr id="16389" name="Picture 5"/>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pic>
        <p:nvPicPr>
          <p:cNvPr id="16390" name="Picture 6"/>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grpSp>
        <p:nvGrpSpPr>
          <p:cNvPr id="16391" name="Group 7"/>
          <p:cNvGrpSpPr>
            <a:grpSpLocks/>
          </p:cNvGrpSpPr>
          <p:nvPr/>
        </p:nvGrpSpPr>
        <p:grpSpPr bwMode="auto">
          <a:xfrm>
            <a:off x="279400" y="2559050"/>
            <a:ext cx="7137400" cy="6705600"/>
            <a:chOff x="0" y="0"/>
            <a:chExt cx="4496" cy="4224"/>
          </a:xfrm>
        </p:grpSpPr>
        <p:pic>
          <p:nvPicPr>
            <p:cNvPr id="16392" name="Picture 8"/>
            <p:cNvPicPr>
              <a:picLocks noChangeAspect="1" noChangeArrowheads="1"/>
            </p:cNvPicPr>
            <p:nvPr/>
          </p:nvPicPr>
          <p:blipFill>
            <a:blip r:embed="rId5"/>
            <a:srcRect/>
            <a:stretch>
              <a:fillRect/>
            </a:stretch>
          </p:blipFill>
          <p:spPr bwMode="auto">
            <a:xfrm>
              <a:off x="48" y="39"/>
              <a:ext cx="4392" cy="4020"/>
            </a:xfrm>
            <a:prstGeom prst="rect">
              <a:avLst/>
            </a:prstGeom>
            <a:noFill/>
            <a:ln w="12700" cap="flat">
              <a:noFill/>
              <a:miter lim="800000"/>
              <a:headEnd/>
              <a:tailEnd/>
            </a:ln>
          </p:spPr>
        </p:pic>
        <p:pic>
          <p:nvPicPr>
            <p:cNvPr id="16393" name="Picture 9"/>
            <p:cNvPicPr>
              <a:picLocks noChangeArrowheads="1"/>
            </p:cNvPicPr>
            <p:nvPr/>
          </p:nvPicPr>
          <p:blipFill>
            <a:blip r:embed="rId6"/>
            <a:srcRect/>
            <a:stretch>
              <a:fillRect/>
            </a:stretch>
          </p:blipFill>
          <p:spPr bwMode="auto">
            <a:xfrm>
              <a:off x="0" y="0"/>
              <a:ext cx="4496" cy="4224"/>
            </a:xfrm>
            <a:prstGeom prst="rect">
              <a:avLst/>
            </a:prstGeom>
            <a:noFill/>
            <a:ln w="12700" cap="flat">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17410" name="Picture 2"/>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17411" name="Rectangle 3"/>
          <p:cNvSpPr>
            <a:spLocks/>
          </p:cNvSpPr>
          <p:nvPr/>
        </p:nvSpPr>
        <p:spPr bwMode="auto">
          <a:xfrm>
            <a:off x="3746500" y="3784600"/>
            <a:ext cx="5537200" cy="2184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48</a:t>
            </a:r>
          </a:p>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participants</a:t>
            </a:r>
          </a:p>
        </p:txBody>
      </p:sp>
      <p:sp>
        <p:nvSpPr>
          <p:cNvPr id="17412" name="Rectangle 4"/>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pic>
        <p:nvPicPr>
          <p:cNvPr id="17413" name="Picture 5"/>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sp>
        <p:nvSpPr>
          <p:cNvPr id="17414" name="Rectangle 6"/>
          <p:cNvSpPr>
            <a:spLocks/>
          </p:cNvSpPr>
          <p:nvPr/>
        </p:nvSpPr>
        <p:spPr bwMode="auto">
          <a:xfrm>
            <a:off x="1435100" y="6565900"/>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+ 15 HGSS stuff</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18434" name="Picture 2"/>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18435" name="Rectangle 3"/>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pic>
        <p:nvPicPr>
          <p:cNvPr id="18436" name="Picture 4"/>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pic>
        <p:nvPicPr>
          <p:cNvPr id="18437" name="Picture 5"/>
          <p:cNvPicPr>
            <a:picLocks noChangeArrowheads="1"/>
          </p:cNvPicPr>
          <p:nvPr/>
        </p:nvPicPr>
        <p:blipFill>
          <a:blip r:embed="rId5"/>
          <a:srcRect/>
          <a:stretch>
            <a:fillRect/>
          </a:stretch>
        </p:blipFill>
        <p:spPr bwMode="auto">
          <a:xfrm>
            <a:off x="1671638" y="2514600"/>
            <a:ext cx="9690100" cy="66929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19458" name="Rectangle 2"/>
          <p:cNvSpPr>
            <a:spLocks/>
          </p:cNvSpPr>
          <p:nvPr/>
        </p:nvSpPr>
        <p:spPr bwMode="auto">
          <a:xfrm>
            <a:off x="3403600" y="3784600"/>
            <a:ext cx="6210300" cy="2184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20</a:t>
            </a:r>
          </a:p>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organizations</a:t>
            </a:r>
          </a:p>
        </p:txBody>
      </p:sp>
      <p:pic>
        <p:nvPicPr>
          <p:cNvPr id="19459"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19460" name="Rectangle 4"/>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pic>
        <p:nvPicPr>
          <p:cNvPr id="19461" name="Picture 5"/>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20482" name="Picture 2"/>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0483" name="Rectangle 3"/>
          <p:cNvSpPr>
            <a:spLocks/>
          </p:cNvSpPr>
          <p:nvPr/>
        </p:nvSpPr>
        <p:spPr bwMode="auto">
          <a:xfrm>
            <a:off x="5207000" y="3784600"/>
            <a:ext cx="2616200" cy="2184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30</a:t>
            </a:r>
          </a:p>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dogs</a:t>
            </a:r>
          </a:p>
        </p:txBody>
      </p:sp>
      <p:sp>
        <p:nvSpPr>
          <p:cNvPr id="20484" name="Rectangle 4"/>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pic>
        <p:nvPicPr>
          <p:cNvPr id="20485" name="Picture 5"/>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pic>
        <p:nvPicPr>
          <p:cNvPr id="21506" name="Picture 2"/>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1507" name="Rectangle 3"/>
          <p:cNvSpPr>
            <a:spLocks/>
          </p:cNvSpPr>
          <p:nvPr/>
        </p:nvSpPr>
        <p:spPr bwMode="auto">
          <a:xfrm>
            <a:off x="3263900" y="3784600"/>
            <a:ext cx="6464300" cy="2184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7200" b="1" dirty="0">
                <a:solidFill>
                  <a:srgbClr val="F2C723"/>
                </a:solidFill>
                <a:effectLst>
                  <a:outerShdw blurRad="38100" dist="38100" dir="2700000" algn="tl">
                    <a:srgbClr val="C0C0C0"/>
                  </a:outerShdw>
                </a:effectLst>
                <a:latin typeface="Helvetica" charset="0"/>
                <a:cs typeface="Helvetica" charset="0"/>
                <a:sym typeface="Helvetica" charset="0"/>
              </a:rPr>
              <a:t>12 presentations</a:t>
            </a:r>
          </a:p>
        </p:txBody>
      </p:sp>
      <p:sp>
        <p:nvSpPr>
          <p:cNvPr id="21508" name="Rectangle 4"/>
          <p:cNvSpPr>
            <a:spLocks/>
          </p:cNvSpPr>
          <p:nvPr/>
        </p:nvSpPr>
        <p:spPr bwMode="auto">
          <a:xfrm>
            <a:off x="1435100" y="395288"/>
            <a:ext cx="10147300" cy="5207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p:txBody>
      </p:sp>
      <p:pic>
        <p:nvPicPr>
          <p:cNvPr id="21509" name="Picture 5"/>
          <p:cNvPicPr>
            <a:picLocks noChangeArrowheads="1"/>
          </p:cNvPicPr>
          <p:nvPr/>
        </p:nvPicPr>
        <p:blipFill>
          <a:blip r:embed="rId4"/>
          <a:srcRect/>
          <a:stretch>
            <a:fillRect/>
          </a:stretch>
        </p:blipFill>
        <p:spPr bwMode="auto">
          <a:xfrm>
            <a:off x="3746500" y="1346200"/>
            <a:ext cx="5435600" cy="1295400"/>
          </a:xfrm>
          <a:prstGeom prst="rect">
            <a:avLst/>
          </a:prstGeom>
          <a:noFill/>
          <a:ln w="25400" cap="flat">
            <a:noFill/>
            <a:round/>
            <a:headEnd/>
            <a:tailEnd/>
          </a:ln>
          <a:effectLst>
            <a:outerShdw dist="12699" dir="16200000" algn="ctr" rotWithShape="0">
              <a:schemeClr val="bg2">
                <a:alpha val="69998"/>
              </a:scheme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0" y="9296400"/>
            <a:ext cx="13004800" cy="1588"/>
          </a:xfrm>
          <a:prstGeom prst="line">
            <a:avLst/>
          </a:prstGeom>
          <a:noFill/>
          <a:ln w="127000" cap="flat">
            <a:solidFill>
              <a:srgbClr val="F2C723"/>
            </a:solidFill>
            <a:prstDash val="solid"/>
            <a:round/>
            <a:headEnd type="none" w="med" len="med"/>
            <a:tailEnd type="none" w="med" len="med"/>
          </a:ln>
        </p:spPr>
        <p:txBody>
          <a:bodyPr lIns="0" tIns="0" rIns="0" bIns="0"/>
          <a:lstStyle/>
          <a:p>
            <a:endParaRPr lang="en-US" dirty="0"/>
          </a:p>
        </p:txBody>
      </p:sp>
      <p:sp>
        <p:nvSpPr>
          <p:cNvPr id="22530" name="Rectangle 2"/>
          <p:cNvSpPr>
            <a:spLocks/>
          </p:cNvSpPr>
          <p:nvPr/>
        </p:nvSpPr>
        <p:spPr bwMode="auto">
          <a:xfrm>
            <a:off x="1435100" y="134938"/>
            <a:ext cx="10147300" cy="10414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pPr algn="ct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IKAR </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doghandler</a:t>
            </a:r>
            <a:r>
              <a:rPr lang="en-US" sz="3400" b="1" dirty="0">
                <a:solidFill>
                  <a:srgbClr val="F2C723"/>
                </a:solidFill>
                <a:effectLst>
                  <a:outerShdw blurRad="38100" dist="38100" dir="2700000" algn="tl">
                    <a:srgbClr val="C0C0C0"/>
                  </a:outerShdw>
                </a:effectLst>
                <a:latin typeface="Helvetica" charset="0"/>
                <a:cs typeface="Helvetica" charset="0"/>
                <a:sym typeface="Helvetica" charset="0"/>
              </a:rPr>
              <a:t> meeting 2009</a:t>
            </a:r>
          </a:p>
          <a:p>
            <a:pPr algn="ctr"/>
            <a:r>
              <a:rPr lang="en-US" sz="3400" b="1" dirty="0">
                <a:solidFill>
                  <a:srgbClr val="FFFFFF"/>
                </a:solidFill>
                <a:effectLst>
                  <a:outerShdw blurRad="38100" dist="38100" dir="2700000" algn="tl">
                    <a:srgbClr val="C0C0C0"/>
                  </a:outerShdw>
                </a:effectLst>
                <a:latin typeface="Helvetica" charset="0"/>
                <a:cs typeface="Helvetica" charset="0"/>
                <a:sym typeface="Helvetica" charset="0"/>
              </a:rPr>
              <a:t>Presentations</a:t>
            </a:r>
          </a:p>
        </p:txBody>
      </p:sp>
      <p:pic>
        <p:nvPicPr>
          <p:cNvPr id="22531" name="Picture 3"/>
          <p:cNvPicPr>
            <a:picLocks noChangeArrowheads="1"/>
          </p:cNvPicPr>
          <p:nvPr/>
        </p:nvPicPr>
        <p:blipFill>
          <a:blip r:embed="rId3"/>
          <a:srcRect/>
          <a:stretch>
            <a:fillRect/>
          </a:stretch>
        </p:blipFill>
        <p:spPr bwMode="auto">
          <a:xfrm>
            <a:off x="12204700" y="9007475"/>
            <a:ext cx="571500" cy="571500"/>
          </a:xfrm>
          <a:prstGeom prst="rect">
            <a:avLst/>
          </a:prstGeom>
          <a:noFill/>
          <a:ln w="12700" cap="flat">
            <a:noFill/>
            <a:miter lim="800000"/>
            <a:headEnd/>
            <a:tailEnd/>
          </a:ln>
        </p:spPr>
      </p:pic>
      <p:sp>
        <p:nvSpPr>
          <p:cNvPr id="22532" name="Rectangle 4"/>
          <p:cNvSpPr>
            <a:spLocks/>
          </p:cNvSpPr>
          <p:nvPr/>
        </p:nvSpPr>
        <p:spPr bwMode="auto">
          <a:xfrm>
            <a:off x="1168400" y="2933700"/>
            <a:ext cx="4114800" cy="4318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smtClean="0">
                <a:solidFill>
                  <a:srgbClr val="FFFFFF"/>
                </a:solidFill>
                <a:effectLst>
                  <a:outerShdw blurRad="38100" dist="38100" dir="2700000" algn="tl">
                    <a:srgbClr val="C0C0C0"/>
                  </a:outerShdw>
                </a:effectLst>
                <a:latin typeface="Helvetica" charset="0"/>
                <a:cs typeface="Helvetica" charset="0"/>
                <a:sym typeface="Helvetica" charset="0"/>
              </a:rPr>
              <a:t>Organization </a:t>
            </a:r>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 Testing</a:t>
            </a:r>
          </a:p>
        </p:txBody>
      </p:sp>
      <p:pic>
        <p:nvPicPr>
          <p:cNvPr id="22533" name="Picture 5"/>
          <p:cNvPicPr>
            <a:picLocks noChangeArrowheads="1"/>
          </p:cNvPicPr>
          <p:nvPr/>
        </p:nvPicPr>
        <p:blipFill>
          <a:blip r:embed="rId4"/>
          <a:srcRect/>
          <a:stretch>
            <a:fillRect/>
          </a:stretch>
        </p:blipFill>
        <p:spPr bwMode="auto">
          <a:xfrm>
            <a:off x="1117600" y="3427413"/>
            <a:ext cx="10807700" cy="114300"/>
          </a:xfrm>
          <a:prstGeom prst="rect">
            <a:avLst/>
          </a:prstGeom>
          <a:noFill/>
          <a:ln w="25400" cap="flat">
            <a:noFill/>
            <a:round/>
            <a:headEnd/>
            <a:tailEnd/>
          </a:ln>
        </p:spPr>
      </p:pic>
      <p:sp>
        <p:nvSpPr>
          <p:cNvPr id="22534" name="Rectangle 6"/>
          <p:cNvSpPr>
            <a:spLocks/>
          </p:cNvSpPr>
          <p:nvPr/>
        </p:nvSpPr>
        <p:spPr bwMode="auto">
          <a:xfrm>
            <a:off x="1168400" y="4267200"/>
            <a:ext cx="1600200" cy="4318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Methods</a:t>
            </a:r>
          </a:p>
        </p:txBody>
      </p:sp>
      <p:pic>
        <p:nvPicPr>
          <p:cNvPr id="22535" name="Picture 7"/>
          <p:cNvPicPr>
            <a:picLocks noChangeArrowheads="1"/>
          </p:cNvPicPr>
          <p:nvPr/>
        </p:nvPicPr>
        <p:blipFill>
          <a:blip r:embed="rId4"/>
          <a:srcRect/>
          <a:stretch>
            <a:fillRect/>
          </a:stretch>
        </p:blipFill>
        <p:spPr bwMode="auto">
          <a:xfrm>
            <a:off x="1117600" y="4760913"/>
            <a:ext cx="10807700" cy="114300"/>
          </a:xfrm>
          <a:prstGeom prst="rect">
            <a:avLst/>
          </a:prstGeom>
          <a:noFill/>
          <a:ln w="25400" cap="flat">
            <a:noFill/>
            <a:round/>
            <a:headEnd/>
            <a:tailEnd/>
          </a:ln>
        </p:spPr>
      </p:pic>
      <p:sp>
        <p:nvSpPr>
          <p:cNvPr id="22536" name="Rectangle 8"/>
          <p:cNvSpPr>
            <a:spLocks/>
          </p:cNvSpPr>
          <p:nvPr/>
        </p:nvSpPr>
        <p:spPr bwMode="auto">
          <a:xfrm>
            <a:off x="1168400" y="5600700"/>
            <a:ext cx="1816100" cy="4318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FFFFF"/>
                </a:solidFill>
                <a:effectLst>
                  <a:outerShdw blurRad="38100" dist="38100" dir="2700000" algn="tl">
                    <a:srgbClr val="C0C0C0"/>
                  </a:outerShdw>
                </a:effectLst>
                <a:latin typeface="Helvetica" charset="0"/>
                <a:cs typeface="Helvetica" charset="0"/>
                <a:sym typeface="Helvetica" charset="0"/>
              </a:rPr>
              <a:t>Education</a:t>
            </a:r>
          </a:p>
        </p:txBody>
      </p:sp>
      <p:pic>
        <p:nvPicPr>
          <p:cNvPr id="22537" name="Picture 9"/>
          <p:cNvPicPr>
            <a:picLocks noChangeArrowheads="1"/>
          </p:cNvPicPr>
          <p:nvPr/>
        </p:nvPicPr>
        <p:blipFill>
          <a:blip r:embed="rId4"/>
          <a:srcRect/>
          <a:stretch>
            <a:fillRect/>
          </a:stretch>
        </p:blipFill>
        <p:spPr bwMode="auto">
          <a:xfrm>
            <a:off x="1117600" y="6094413"/>
            <a:ext cx="10807700" cy="114300"/>
          </a:xfrm>
          <a:prstGeom prst="rect">
            <a:avLst/>
          </a:prstGeom>
          <a:noFill/>
          <a:ln w="25400" cap="flat">
            <a:noFill/>
            <a:round/>
            <a:headEnd/>
            <a:tailEnd/>
          </a:ln>
        </p:spPr>
      </p:pic>
      <p:sp>
        <p:nvSpPr>
          <p:cNvPr id="22538" name="Rectangle 10"/>
          <p:cNvSpPr>
            <a:spLocks/>
          </p:cNvSpPr>
          <p:nvPr/>
        </p:nvSpPr>
        <p:spPr bwMode="auto">
          <a:xfrm>
            <a:off x="1168400" y="1917700"/>
            <a:ext cx="2019300" cy="431800"/>
          </a:xfrm>
          <a:prstGeom prst="rect">
            <a:avLst/>
          </a:prstGeom>
          <a:noFill/>
          <a:ln w="12700" cap="flat">
            <a:noFill/>
            <a:miter lim="800000"/>
            <a:headEnd type="none" w="med" len="med"/>
            <a:tailEnd type="none" w="med" len="med"/>
          </a:ln>
          <a:effectLst>
            <a:outerShdw dist="12699" dir="16200000" algn="ctr" rotWithShape="0">
              <a:schemeClr val="bg2">
                <a:alpha val="69998"/>
              </a:schemeClr>
            </a:outerShdw>
          </a:effectLst>
        </p:spPr>
        <p:txBody>
          <a:bodyPr lIns="0" tIns="0" rIns="0" bIns="0" anchor="ctr"/>
          <a:lstStyle/>
          <a:p>
            <a:r>
              <a:rPr lang="en-US" sz="2800" b="1" dirty="0">
                <a:solidFill>
                  <a:srgbClr val="F2C723"/>
                </a:solidFill>
                <a:effectLst>
                  <a:outerShdw blurRad="38100" dist="38100" dir="2700000" algn="tl">
                    <a:srgbClr val="C0C0C0"/>
                  </a:outerShdw>
                </a:effectLst>
                <a:latin typeface="Helvetica" charset="0"/>
                <a:cs typeface="Helvetica" charset="0"/>
                <a:sym typeface="Helvetica" charset="0"/>
              </a:rPr>
              <a:t>by theme: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amp; Subtitle">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Top">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 Top">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Center">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 Center">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Blank">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Horizontal">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Big">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Big">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2 Column">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Lef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Left">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Right">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Bullets &amp; Photo">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Bullets &amp; Photo">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Vertical">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323</TotalTime>
  <Pages>0</Pages>
  <Words>573</Words>
  <Characters>0</Characters>
  <PresentationFormat>Custom</PresentationFormat>
  <Lines>0</Lines>
  <Paragraphs>182</Paragraphs>
  <Slides>27</Slides>
  <Notes>27</Notes>
  <HiddenSlides>0</HiddenSlides>
  <MMClips>1</MMClips>
  <ScaleCrop>false</ScaleCrop>
  <HeadingPairs>
    <vt:vector size="4" baseType="variant">
      <vt:variant>
        <vt:lpstr>Theme</vt:lpstr>
      </vt:variant>
      <vt:variant>
        <vt:i4>13</vt:i4>
      </vt:variant>
      <vt:variant>
        <vt:lpstr>Slide Titles</vt:lpstr>
      </vt:variant>
      <vt:variant>
        <vt:i4>27</vt:i4>
      </vt:variant>
    </vt:vector>
  </HeadingPairs>
  <TitlesOfParts>
    <vt:vector size="40" baseType="lpstr">
      <vt:lpstr>Title &amp; Subtitle</vt:lpstr>
      <vt:lpstr>Title &amp; Bullets</vt:lpstr>
      <vt:lpstr>Photo - Horizontal</vt:lpstr>
      <vt:lpstr>Photo - Big</vt:lpstr>
      <vt:lpstr>Title &amp; Bullets - 2 Column</vt:lpstr>
      <vt:lpstr>Title &amp; Bullets - Left</vt:lpstr>
      <vt:lpstr>Title &amp; Bullets - Right</vt:lpstr>
      <vt:lpstr>Title, Bullets &amp; Photo</vt:lpstr>
      <vt:lpstr>Photo - Vertical</vt:lpstr>
      <vt:lpstr>Bullets</vt:lpstr>
      <vt:lpstr>Title - Top</vt:lpstr>
      <vt:lpstr>Title - Center</vt:lpstr>
      <vt:lpstr>Blank</vt:lpstr>
      <vt:lpstr>CROATIAN MOUNTAIN RESCUE SERVICE SAR and Avalanche Committee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CROATIAN MOUNTAIN RESCUE SERVICE SAR and Avalanche Committee</dc:title>
  <dc:subject/>
  <dc:creator/>
  <cp:keywords/>
  <dc:description/>
  <cp:lastModifiedBy>Valued Acer Customer</cp:lastModifiedBy>
  <cp:revision>4</cp:revision>
  <dcterms:modified xsi:type="dcterms:W3CDTF">2009-09-23T03:28:39Z</dcterms:modified>
</cp:coreProperties>
</file>