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6" r:id="rId5"/>
    <p:sldId id="283" r:id="rId6"/>
    <p:sldId id="267" r:id="rId7"/>
    <p:sldId id="265" r:id="rId8"/>
    <p:sldId id="264" r:id="rId9"/>
    <p:sldId id="263" r:id="rId10"/>
    <p:sldId id="262" r:id="rId11"/>
    <p:sldId id="273" r:id="rId12"/>
    <p:sldId id="272" r:id="rId13"/>
    <p:sldId id="282" r:id="rId14"/>
    <p:sldId id="271" r:id="rId15"/>
    <p:sldId id="270" r:id="rId16"/>
    <p:sldId id="284" r:id="rId17"/>
    <p:sldId id="269" r:id="rId18"/>
    <p:sldId id="268" r:id="rId19"/>
    <p:sldId id="276" r:id="rId20"/>
    <p:sldId id="275" r:id="rId21"/>
    <p:sldId id="274" r:id="rId22"/>
    <p:sldId id="279" r:id="rId23"/>
    <p:sldId id="278" r:id="rId24"/>
    <p:sldId id="277" r:id="rId25"/>
    <p:sldId id="260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5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13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41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13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6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3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49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22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7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5C84-68AA-274E-8259-CE3D808E9BCF}" type="datetimeFigureOut">
              <a:rPr lang="it-IT" smtClean="0"/>
              <a:pPr/>
              <a:t>17/12/2017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858C-FC71-E24B-B3B8-C7BDA36533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312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Users\piergiorgiovidi\Desktop\VIDEO%20PER%20PP%20ANTI%20ROTATION%20SYSTEM%20CISA%20IKAR\anti%20rotazione%20ARK.MP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Users\piergiorgiovidi\Desktop\VIDEO%20PER%20PP%20ANTI%20ROTATION%20SYSTEM%20CISA%20IKAR\ark%20invernale.m4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Users\piergiorgiovidi\Desktop\VIDEO%20PER%20PP%20ANTI%20ROTATION%20SYSTEM%20CISA%20IKAR\DSC_2553%20copia.MO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Users\piergiorgiovidi\Desktop\VIDEO%20PER%20PP%20ANTI%20ROTATION%20SYSTEM%20CISA%20IKAR\DSC_2556%20copia.MOV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Users\piergiorgiovidi\Desktop\VIDEO%20PER%20PP%20ANTI%20ROTATION%20SYSTEM%20CISA%20IKAR\jumper%20con%20Kars.m4v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Users\piergiorgiovidi\Movies\CISA-IKAR%202017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39097" y="165652"/>
            <a:ext cx="8695944" cy="141231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hidden">
          <a:xfrm>
            <a:off x="239097" y="1215603"/>
            <a:ext cx="8723376" cy="560959"/>
            <a:chOff x="-3905251" y="4294188"/>
            <a:chExt cx="13027839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Immagine 11"/>
          <p:cNvPicPr/>
          <p:nvPr/>
        </p:nvPicPr>
        <p:blipFill>
          <a:blip r:embed="rId2" cstate="email">
            <a:lum bright="10000"/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87" y="260593"/>
            <a:ext cx="899795" cy="89979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Casella di testo 1"/>
          <p:cNvSpPr txBox="1"/>
          <p:nvPr/>
        </p:nvSpPr>
        <p:spPr>
          <a:xfrm>
            <a:off x="1868941" y="109380"/>
            <a:ext cx="5648469" cy="120032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600" b="1" dirty="0" smtClean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E6BF23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ＭＳ 明朝"/>
                <a:cs typeface="Times New Roman"/>
              </a:rPr>
              <a:t>Corpo Nazionale Soccorso</a:t>
            </a:r>
          </a:p>
          <a:p>
            <a:pPr algn="ctr">
              <a:spcAft>
                <a:spcPts val="0"/>
              </a:spcAft>
            </a:pPr>
            <a:r>
              <a:rPr lang="it-IT" sz="3600" b="1" dirty="0" smtClean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E6BF23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ＭＳ 明朝"/>
                <a:cs typeface="Times New Roman"/>
              </a:rPr>
              <a:t>Alpino e Speleologico</a:t>
            </a:r>
            <a:endParaRPr lang="it-IT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217" y="260593"/>
            <a:ext cx="791845" cy="7918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03266" y="2523027"/>
            <a:ext cx="7712368" cy="107721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ANTI ROTATIONS SYSTEMS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FOR HELICOPTER WINCH RECOVERY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096221" y="3912600"/>
            <a:ext cx="49839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b="1" spc="-1" dirty="0" smtClean="0">
                <a:solidFill>
                  <a:srgbClr val="FF0000"/>
                </a:solidFill>
                <a:ea typeface="DejaVu Sans"/>
              </a:rPr>
              <a:t>S.Na.Te. Scuola Nazionale Tecnici</a:t>
            </a:r>
            <a:endParaRPr lang="it-IT" b="1" spc="-1" dirty="0" smtClean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b="1" spc="-1" dirty="0" err="1" smtClean="0">
                <a:solidFill>
                  <a:srgbClr val="FF0000"/>
                </a:solidFill>
                <a:ea typeface="DejaVu Sans"/>
              </a:rPr>
              <a:t>Italian</a:t>
            </a:r>
            <a:r>
              <a:rPr lang="it-IT" b="1" spc="-1" dirty="0" smtClean="0">
                <a:solidFill>
                  <a:srgbClr val="FF0000"/>
                </a:solidFill>
                <a:ea typeface="DejaVu Sans"/>
              </a:rPr>
              <a:t> National Mountain Rescue </a:t>
            </a:r>
            <a:r>
              <a:rPr lang="it-IT" b="1" spc="-1" dirty="0" err="1" smtClean="0">
                <a:solidFill>
                  <a:srgbClr val="FF0000"/>
                </a:solidFill>
                <a:ea typeface="DejaVu Sans"/>
              </a:rPr>
              <a:t>School</a:t>
            </a:r>
            <a:endParaRPr lang="it-IT" b="1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956135" y="253698"/>
            <a:ext cx="1210315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FUSE 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807087" y="253698"/>
            <a:ext cx="3459601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 SET AT 45 Kg + - </a:t>
            </a:r>
            <a:r>
              <a:rPr lang="it-IT" sz="2400" b="1" dirty="0" err="1" smtClean="0">
                <a:solidFill>
                  <a:srgbClr val="FFFF00"/>
                </a:solidFill>
              </a:rPr>
              <a:t>5</a:t>
            </a:r>
            <a:r>
              <a:rPr lang="it-IT" sz="2400" b="1" dirty="0" smtClean="0">
                <a:solidFill>
                  <a:srgbClr val="FFFF00"/>
                </a:solidFill>
              </a:rPr>
              <a:t> Kg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87982" y="4922704"/>
            <a:ext cx="298907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OFFSET RESCUER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pic>
        <p:nvPicPr>
          <p:cNvPr id="14" name="Immagine 13" descr="DSC_25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018" y="3381001"/>
            <a:ext cx="4939694" cy="329312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Immagine 14" descr="DSC_25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68" y="227562"/>
            <a:ext cx="4730160" cy="3153439"/>
          </a:xfrm>
          <a:prstGeom prst="rect">
            <a:avLst/>
          </a:prstGeom>
          <a:ln>
            <a:solidFill>
              <a:srgbClr val="FFFF00"/>
            </a:solidFill>
          </a:ln>
        </p:spPr>
      </p:pic>
      <p:cxnSp>
        <p:nvCxnSpPr>
          <p:cNvPr id="16" name="Connettore 2 15"/>
          <p:cNvCxnSpPr/>
          <p:nvPr/>
        </p:nvCxnSpPr>
        <p:spPr>
          <a:xfrm rot="5400000">
            <a:off x="6077497" y="2251311"/>
            <a:ext cx="1526894" cy="543432"/>
          </a:xfrm>
          <a:prstGeom prst="straightConnector1">
            <a:avLst/>
          </a:prstGeom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5400000" flipH="1" flipV="1">
            <a:off x="1388446" y="3062015"/>
            <a:ext cx="1735995" cy="1101287"/>
          </a:xfrm>
          <a:prstGeom prst="straightConnector1">
            <a:avLst/>
          </a:prstGeom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87982" y="4691872"/>
            <a:ext cx="2732689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 HANDS GLOVES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586791" y="928583"/>
            <a:ext cx="2800917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USE OF THE BAG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DSC_25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87982" y="370493"/>
            <a:ext cx="2800917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USE OF THE BAG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pic>
        <p:nvPicPr>
          <p:cNvPr id="13" name="anti rotazione ARK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6050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pic>
        <p:nvPicPr>
          <p:cNvPr id="14" name="ark invernale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335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597679" y="759161"/>
            <a:ext cx="4071547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Kong Anti Rotation </a:t>
            </a:r>
            <a:r>
              <a:rPr lang="it-IT" sz="2400" b="1" dirty="0" err="1" smtClean="0">
                <a:solidFill>
                  <a:srgbClr val="FFFF00"/>
                </a:solidFill>
              </a:rPr>
              <a:t>Sistem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860296" y="5268937"/>
            <a:ext cx="355863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SWITCH ON AND TEST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14" name="DSC_2553 copia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arta_geografica_ital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" y="0"/>
            <a:ext cx="9144000" cy="6858000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20" name="Stella a 5 punte 19"/>
          <p:cNvSpPr/>
          <p:nvPr/>
        </p:nvSpPr>
        <p:spPr>
          <a:xfrm>
            <a:off x="1867647" y="1526988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21" name="Stella a 5 punte 20"/>
          <p:cNvSpPr/>
          <p:nvPr/>
        </p:nvSpPr>
        <p:spPr>
          <a:xfrm>
            <a:off x="1553535" y="2009361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0" name="Stella a 5 punte 29"/>
          <p:cNvSpPr/>
          <p:nvPr/>
        </p:nvSpPr>
        <p:spPr>
          <a:xfrm>
            <a:off x="1762943" y="1085921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1" name="Stella a 5 punte 30"/>
          <p:cNvSpPr/>
          <p:nvPr/>
        </p:nvSpPr>
        <p:spPr>
          <a:xfrm>
            <a:off x="2181759" y="1085921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2" name="Stella a 5 punte 31"/>
          <p:cNvSpPr/>
          <p:nvPr/>
        </p:nvSpPr>
        <p:spPr>
          <a:xfrm>
            <a:off x="2702383" y="1374588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4" name="Stella a 5 punte 33"/>
          <p:cNvSpPr/>
          <p:nvPr/>
        </p:nvSpPr>
        <p:spPr>
          <a:xfrm>
            <a:off x="2807087" y="1085921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5" name="Stella a 5 punte 34"/>
          <p:cNvSpPr/>
          <p:nvPr/>
        </p:nvSpPr>
        <p:spPr>
          <a:xfrm>
            <a:off x="3016495" y="1230254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6" name="Stella a 5 punte 35"/>
          <p:cNvSpPr/>
          <p:nvPr/>
        </p:nvSpPr>
        <p:spPr>
          <a:xfrm>
            <a:off x="3424170" y="1230254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7" name="Stella a 5 punte 36"/>
          <p:cNvSpPr/>
          <p:nvPr/>
        </p:nvSpPr>
        <p:spPr>
          <a:xfrm>
            <a:off x="3121199" y="900810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8" name="Stella a 5 punte 37"/>
          <p:cNvSpPr/>
          <p:nvPr/>
        </p:nvSpPr>
        <p:spPr>
          <a:xfrm>
            <a:off x="4036874" y="1238321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9" name="Stella a 5 punte 38"/>
          <p:cNvSpPr/>
          <p:nvPr/>
        </p:nvSpPr>
        <p:spPr>
          <a:xfrm>
            <a:off x="3827466" y="949654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0" name="Stella a 5 punte 39"/>
          <p:cNvSpPr/>
          <p:nvPr/>
        </p:nvSpPr>
        <p:spPr>
          <a:xfrm>
            <a:off x="4036874" y="900810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1" name="Stella a 5 punte 40"/>
          <p:cNvSpPr/>
          <p:nvPr/>
        </p:nvSpPr>
        <p:spPr>
          <a:xfrm>
            <a:off x="4246282" y="612143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2" name="Stella a 5 punte 41"/>
          <p:cNvSpPr/>
          <p:nvPr/>
        </p:nvSpPr>
        <p:spPr>
          <a:xfrm>
            <a:off x="4739110" y="660987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3" name="Stella a 5 punte 42"/>
          <p:cNvSpPr/>
          <p:nvPr/>
        </p:nvSpPr>
        <p:spPr>
          <a:xfrm>
            <a:off x="4739110" y="949654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4" name="Stella a 5 punte 43"/>
          <p:cNvSpPr/>
          <p:nvPr/>
        </p:nvSpPr>
        <p:spPr>
          <a:xfrm>
            <a:off x="5157926" y="941586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5" name="Stella a 5 punte 44"/>
          <p:cNvSpPr/>
          <p:nvPr/>
        </p:nvSpPr>
        <p:spPr>
          <a:xfrm>
            <a:off x="3618058" y="2153695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6" name="Stella a 5 punte 45"/>
          <p:cNvSpPr/>
          <p:nvPr/>
        </p:nvSpPr>
        <p:spPr>
          <a:xfrm>
            <a:off x="3722762" y="3396724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7" name="Stella a 5 punte 46"/>
          <p:cNvSpPr/>
          <p:nvPr/>
        </p:nvSpPr>
        <p:spPr>
          <a:xfrm>
            <a:off x="3424170" y="2523027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8" name="Stella a 5 punte 47"/>
          <p:cNvSpPr/>
          <p:nvPr/>
        </p:nvSpPr>
        <p:spPr>
          <a:xfrm>
            <a:off x="4084570" y="2667360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9" name="Stella a 5 punte 48"/>
          <p:cNvSpPr/>
          <p:nvPr/>
        </p:nvSpPr>
        <p:spPr>
          <a:xfrm>
            <a:off x="4529702" y="3837791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0" name="Stella a 5 punte 49"/>
          <p:cNvSpPr/>
          <p:nvPr/>
        </p:nvSpPr>
        <p:spPr>
          <a:xfrm>
            <a:off x="5587848" y="3685391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1" name="Stella a 5 punte 50"/>
          <p:cNvSpPr/>
          <p:nvPr/>
        </p:nvSpPr>
        <p:spPr>
          <a:xfrm>
            <a:off x="4843814" y="2956027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2" name="Stella a 5 punte 51"/>
          <p:cNvSpPr/>
          <p:nvPr/>
        </p:nvSpPr>
        <p:spPr>
          <a:xfrm>
            <a:off x="5367334" y="3541057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022511" y="4789157"/>
            <a:ext cx="6905706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27 HELICOPTER  RESCUE BASES HEMS SAR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350 HELICOPTER RESCUE TECHNICIAN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54" name="Stella a 5 punte 53"/>
          <p:cNvSpPr/>
          <p:nvPr/>
        </p:nvSpPr>
        <p:spPr>
          <a:xfrm>
            <a:off x="6570613" y="4316506"/>
            <a:ext cx="209408" cy="288667"/>
          </a:xfrm>
          <a:prstGeom prst="star5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00"/>
                </a:solidFill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DSC_25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860932" y="5268937"/>
            <a:ext cx="554851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SWITCHING EMERGENCY RELEASE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15" name="DSC_2556 copia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pic>
        <p:nvPicPr>
          <p:cNvPr id="13" name="jumper con Kars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758745" y="204390"/>
            <a:ext cx="558022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ADJUSTING DEVICE “ELI TRIMMER”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DSC_25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588" y="2353037"/>
            <a:ext cx="6481638" cy="432109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Immagine 11" descr="DSC_25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68" y="191209"/>
            <a:ext cx="4749930" cy="316662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 rot="5400000" flipH="1" flipV="1">
            <a:off x="771734" y="3527471"/>
            <a:ext cx="1560570" cy="757211"/>
          </a:xfrm>
          <a:prstGeom prst="straightConnector1">
            <a:avLst/>
          </a:prstGeom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>
            <a:off x="6106192" y="1223513"/>
            <a:ext cx="1252889" cy="607475"/>
          </a:xfrm>
          <a:prstGeom prst="straightConnector1">
            <a:avLst/>
          </a:prstGeom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80853" y="4899605"/>
            <a:ext cx="1985120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ADJUSTING  DEVICE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025796" y="191209"/>
            <a:ext cx="1945965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FASTENING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P1180060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ounded Rectangle 13"/>
          <p:cNvSpPr/>
          <p:nvPr/>
        </p:nvSpPr>
        <p:spPr>
          <a:xfrm>
            <a:off x="164038" y="0"/>
            <a:ext cx="8695944" cy="141231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hidden">
          <a:xfrm>
            <a:off x="190024" y="1052438"/>
            <a:ext cx="8723376" cy="560959"/>
            <a:chOff x="-3905251" y="4294188"/>
            <a:chExt cx="13027839" cy="1892300"/>
          </a:xfrm>
          <a:solidFill>
            <a:srgbClr val="BFBFBF"/>
          </a:solidFill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grp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grp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Immagine 11"/>
          <p:cNvPicPr/>
          <p:nvPr/>
        </p:nvPicPr>
        <p:blipFill>
          <a:blip r:embed="rId3" cstate="email">
            <a:lum bright="1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87" y="260593"/>
            <a:ext cx="899795" cy="89979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Casella di testo 1"/>
          <p:cNvSpPr txBox="1"/>
          <p:nvPr/>
        </p:nvSpPr>
        <p:spPr>
          <a:xfrm>
            <a:off x="1868941" y="109380"/>
            <a:ext cx="5648469" cy="120032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600" b="1" dirty="0" smtClean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E6BF23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ＭＳ 明朝"/>
                <a:cs typeface="Times New Roman"/>
              </a:rPr>
              <a:t>Corpo Nazionale Soccorso</a:t>
            </a:r>
          </a:p>
          <a:p>
            <a:pPr algn="ctr">
              <a:spcAft>
                <a:spcPts val="0"/>
              </a:spcAft>
            </a:pPr>
            <a:r>
              <a:rPr lang="it-IT" sz="3600" b="1" dirty="0" smtClean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E6BF23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ＭＳ 明朝"/>
                <a:cs typeface="Times New Roman"/>
              </a:rPr>
              <a:t>Alpino e Speleologico</a:t>
            </a:r>
            <a:endParaRPr lang="it-IT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217" y="260593"/>
            <a:ext cx="791845" cy="7918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  <a:solidFill>
            <a:schemeClr val="bg1">
              <a:lumMod val="75000"/>
            </a:schemeClr>
          </a:solidFill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grp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grp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 rot="20098212">
            <a:off x="2311397" y="4553219"/>
            <a:ext cx="4151510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pc="-1" dirty="0" smtClean="0">
                <a:solidFill>
                  <a:srgbClr val="FFFF00"/>
                </a:solidFill>
                <a:ea typeface="DejaVu Sans"/>
              </a:rPr>
              <a:t>THANKS FOR THE ATTENTION</a:t>
            </a:r>
            <a:endParaRPr lang="it-IT" sz="2000" b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ISA-IKAR 2017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0413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379982" y="253698"/>
            <a:ext cx="631134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TRADITIONAL TECNIQUE WITH TAG LINE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DSC_1440 cop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597679" y="253698"/>
            <a:ext cx="4545235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NEW HANDS FREE SYSTEMS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4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996864" y="253698"/>
            <a:ext cx="346786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A.R.K.</a:t>
            </a:r>
            <a:r>
              <a:rPr lang="it-IT" sz="2400" b="1" dirty="0" smtClean="0">
                <a:solidFill>
                  <a:srgbClr val="FFFF00"/>
                </a:solidFill>
              </a:rPr>
              <a:t> SYSTEM KONG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245196" y="253698"/>
            <a:ext cx="537719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ANCHORAGE TO THE STRETCHER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597679" y="253698"/>
            <a:ext cx="420274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THE LANYARD ATTACHING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DSC_25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92" y="2676062"/>
            <a:ext cx="5567420" cy="371161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1173414" y="2153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Rounded Rectangle 13"/>
          <p:cNvSpPr/>
          <p:nvPr/>
        </p:nvSpPr>
        <p:spPr>
          <a:xfrm>
            <a:off x="250768" y="6212600"/>
            <a:ext cx="8695944" cy="53352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 flipV="1">
            <a:off x="190024" y="6198795"/>
            <a:ext cx="8723376" cy="533520"/>
            <a:chOff x="-3905251" y="4294188"/>
            <a:chExt cx="13027839" cy="1892300"/>
          </a:xfrm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magine 2" descr="icar_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2" y="5730602"/>
            <a:ext cx="792000" cy="792000"/>
          </a:xfrm>
          <a:prstGeom prst="rect">
            <a:avLst/>
          </a:prstGeom>
        </p:spPr>
      </p:pic>
      <p:pic>
        <p:nvPicPr>
          <p:cNvPr id="11" name="Immagine 10" descr="ikar201612090015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17" y="5620154"/>
            <a:ext cx="931765" cy="792000"/>
          </a:xfrm>
          <a:prstGeom prst="rect">
            <a:avLst/>
          </a:prstGeom>
        </p:spPr>
      </p:pic>
      <p:pic>
        <p:nvPicPr>
          <p:cNvPr id="13" name="Immagine 12" descr="DSC_25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4" y="328787"/>
            <a:ext cx="5474721" cy="3649814"/>
          </a:xfrm>
          <a:prstGeom prst="rect">
            <a:avLst/>
          </a:prstGeom>
          <a:ln>
            <a:solidFill>
              <a:srgbClr val="FFFF00"/>
            </a:solidFill>
          </a:ln>
        </p:spPr>
      </p:pic>
      <p:cxnSp>
        <p:nvCxnSpPr>
          <p:cNvPr id="15" name="Connettore 2 14"/>
          <p:cNvCxnSpPr/>
          <p:nvPr/>
        </p:nvCxnSpPr>
        <p:spPr>
          <a:xfrm rot="16200000" flipV="1">
            <a:off x="327517" y="3472211"/>
            <a:ext cx="2104938" cy="206571"/>
          </a:xfrm>
          <a:prstGeom prst="straightConnector1">
            <a:avLst/>
          </a:prstGeom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5400000">
            <a:off x="6211508" y="2343196"/>
            <a:ext cx="1854106" cy="350358"/>
          </a:xfrm>
          <a:prstGeom prst="straightConnector1">
            <a:avLst/>
          </a:prstGeom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90024" y="4720298"/>
            <a:ext cx="3051737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MANUAL RELEASE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870912" y="790451"/>
            <a:ext cx="298907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CARABINER OPEN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110</Words>
  <Application>Microsoft Office PowerPoint</Application>
  <PresentationFormat>On-screen Show (4:3)</PresentationFormat>
  <Paragraphs>30</Paragraphs>
  <Slides>25</Slides>
  <Notes>0</Notes>
  <HiddenSlides>1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Soccorso alpino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Roberto Misseroni</dc:creator>
  <cp:lastModifiedBy>Charley</cp:lastModifiedBy>
  <cp:revision>39</cp:revision>
  <dcterms:created xsi:type="dcterms:W3CDTF">2017-10-19T09:36:02Z</dcterms:created>
  <dcterms:modified xsi:type="dcterms:W3CDTF">2017-12-18T00:55:55Z</dcterms:modified>
</cp:coreProperties>
</file>