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nyffy/19443390170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A0508D-90D7-A3DD-C541-BD5C378CFC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7200" dirty="0"/>
              <a:t>Bark-back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8F18C0B-61BD-6E90-4BDA-65E0CC74D6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sz="3200" dirty="0"/>
              <a:t>ICAR 2022 Montreux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CCDF844-A34A-8D67-D5E2-4659439D9C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13828" y="1793977"/>
            <a:ext cx="3270045" cy="327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51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F66AAA-C752-FE61-A1B0-B862BA8A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Options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8E1F03-D334-A62C-D229-1ED78F9B5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43" y="1397002"/>
            <a:ext cx="9163563" cy="3880773"/>
          </a:xfrm>
        </p:spPr>
        <p:txBody>
          <a:bodyPr>
            <a:noAutofit/>
          </a:bodyPr>
          <a:lstStyle/>
          <a:p>
            <a:r>
              <a:rPr lang="de-CH" sz="2800" dirty="0"/>
              <a:t>Noise, </a:t>
            </a:r>
            <a:r>
              <a:rPr lang="de-CH" sz="2800" dirty="0" err="1"/>
              <a:t>Water</a:t>
            </a:r>
            <a:r>
              <a:rPr lang="de-CH" sz="2800" dirty="0"/>
              <a:t>, Street, </a:t>
            </a:r>
            <a:r>
              <a:rPr lang="de-CH" sz="2800" dirty="0" err="1"/>
              <a:t>deep</a:t>
            </a:r>
            <a:r>
              <a:rPr lang="de-CH" sz="2800" dirty="0"/>
              <a:t> </a:t>
            </a:r>
            <a:r>
              <a:rPr lang="de-CH" sz="2800" dirty="0" err="1"/>
              <a:t>forest,cropped</a:t>
            </a:r>
            <a:r>
              <a:rPr lang="de-CH" sz="2800" dirty="0"/>
              <a:t> </a:t>
            </a:r>
            <a:r>
              <a:rPr lang="de-CH" sz="2800" dirty="0" err="1"/>
              <a:t>terrain</a:t>
            </a:r>
            <a:r>
              <a:rPr lang="de-CH" sz="2800" dirty="0"/>
              <a:t> etc.</a:t>
            </a:r>
          </a:p>
          <a:p>
            <a:r>
              <a:rPr lang="de-CH" sz="2800" dirty="0"/>
              <a:t>Recall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, </a:t>
            </a:r>
            <a:r>
              <a:rPr lang="de-CH" sz="2800" dirty="0" err="1"/>
              <a:t>barking</a:t>
            </a:r>
            <a:r>
              <a:rPr lang="de-CH" sz="2800" dirty="0"/>
              <a:t> in front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doghandler</a:t>
            </a:r>
            <a:r>
              <a:rPr lang="de-CH" sz="2800" dirty="0"/>
              <a:t>, send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 </a:t>
            </a:r>
            <a:r>
              <a:rPr lang="de-CH" sz="2800" dirty="0" err="1"/>
              <a:t>again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victim</a:t>
            </a:r>
            <a:r>
              <a:rPr lang="de-CH" sz="2800" dirty="0"/>
              <a:t>. Recall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 </a:t>
            </a:r>
            <a:r>
              <a:rPr lang="de-CH" sz="2800" dirty="0" err="1"/>
              <a:t>again</a:t>
            </a:r>
            <a:r>
              <a:rPr lang="de-CH" sz="2800" dirty="0"/>
              <a:t>…..etc.</a:t>
            </a:r>
          </a:p>
          <a:p>
            <a:r>
              <a:rPr lang="de-CH" sz="2800" dirty="0"/>
              <a:t>Endurance </a:t>
            </a:r>
            <a:r>
              <a:rPr lang="de-CH" sz="2800" dirty="0" err="1"/>
              <a:t>barking</a:t>
            </a:r>
            <a:r>
              <a:rPr lang="de-CH" sz="2800" dirty="0"/>
              <a:t>, </a:t>
            </a:r>
            <a:r>
              <a:rPr lang="de-CH" sz="2800" dirty="0" err="1"/>
              <a:t>training</a:t>
            </a:r>
            <a:r>
              <a:rPr lang="de-CH" sz="2800" dirty="0"/>
              <a:t> </a:t>
            </a:r>
            <a:r>
              <a:rPr lang="de-CH" sz="2800" dirty="0" err="1"/>
              <a:t>options</a:t>
            </a:r>
            <a:r>
              <a:rPr lang="de-CH" sz="2800" dirty="0"/>
              <a:t>.</a:t>
            </a:r>
          </a:p>
          <a:p>
            <a:pPr marL="0" indent="0">
              <a:buNone/>
            </a:pPr>
            <a:endParaRPr lang="de-CH" sz="28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BD917B3-83EE-3EC2-8243-5AD9B9C3F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1182" y="3429000"/>
            <a:ext cx="4222030" cy="326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067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59F576-063A-6473-1026-D6E1D8C6B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7200" dirty="0"/>
              <a:t>Questions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ED780D-9DE5-7B26-5E1D-BED284B5C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856" y="5525226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CH" sz="6000" dirty="0"/>
          </a:p>
        </p:txBody>
      </p:sp>
      <p:sp>
        <p:nvSpPr>
          <p:cNvPr id="4" name="Interaktive Schaltfläche: Hilfe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74B1EC7E-D890-6216-8D5E-0858A36043E8}"/>
              </a:ext>
            </a:extLst>
          </p:cNvPr>
          <p:cNvSpPr/>
          <p:nvPr/>
        </p:nvSpPr>
        <p:spPr>
          <a:xfrm>
            <a:off x="3050959" y="1930400"/>
            <a:ext cx="6090081" cy="3089429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2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D20F7E-A81C-450E-D462-14E0E4752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4000" dirty="0"/>
              <a:t>Imboden</a:t>
            </a:r>
            <a:r>
              <a:rPr lang="de-CH" dirty="0"/>
              <a:t> Philipp</a:t>
            </a:r>
            <a:br>
              <a:rPr lang="de-CH" dirty="0"/>
            </a:br>
            <a:r>
              <a:rPr lang="de-CH" dirty="0" err="1"/>
              <a:t>Switzerland</a:t>
            </a:r>
            <a:r>
              <a:rPr lang="de-CH" dirty="0"/>
              <a:t>/KWRO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21E690A-E455-2EEF-6677-03A377502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362006" cy="3880773"/>
          </a:xfrm>
        </p:spPr>
        <p:txBody>
          <a:bodyPr>
            <a:noAutofit/>
          </a:bodyPr>
          <a:lstStyle/>
          <a:p>
            <a:r>
              <a:rPr lang="de-CH" sz="3200" dirty="0"/>
              <a:t>Professional Dog Trainer</a:t>
            </a:r>
          </a:p>
          <a:p>
            <a:r>
              <a:rPr lang="de-CH" sz="3200" dirty="0" err="1"/>
              <a:t>Instructor</a:t>
            </a:r>
            <a:r>
              <a:rPr lang="de-CH" sz="3200" dirty="0"/>
              <a:t> </a:t>
            </a:r>
            <a:r>
              <a:rPr lang="de-CH" sz="3200" dirty="0" err="1"/>
              <a:t>for</a:t>
            </a:r>
            <a:r>
              <a:rPr lang="de-CH" sz="3200" dirty="0"/>
              <a:t>:</a:t>
            </a:r>
          </a:p>
          <a:p>
            <a:r>
              <a:rPr lang="de-CH" sz="3200" dirty="0"/>
              <a:t>Avalanche-dogs</a:t>
            </a:r>
          </a:p>
          <a:p>
            <a:r>
              <a:rPr lang="de-CH" sz="3200" dirty="0"/>
              <a:t>Area-</a:t>
            </a:r>
            <a:r>
              <a:rPr lang="de-CH" sz="3200" dirty="0" err="1"/>
              <a:t>search</a:t>
            </a:r>
            <a:r>
              <a:rPr lang="de-CH" sz="3200" dirty="0"/>
              <a:t>-dogs</a:t>
            </a:r>
          </a:p>
          <a:p>
            <a:r>
              <a:rPr lang="de-CH" sz="3200" dirty="0"/>
              <a:t>Mantrailing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91982E3-41DF-1B4B-2C22-8C003FE7A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4426" y="0"/>
            <a:ext cx="68075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65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23D88C-90F9-8AE1-E6A7-D759EC201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758" y="1049277"/>
            <a:ext cx="9025959" cy="1320800"/>
          </a:xfrm>
        </p:spPr>
        <p:txBody>
          <a:bodyPr>
            <a:normAutofit/>
          </a:bodyPr>
          <a:lstStyle/>
          <a:p>
            <a:r>
              <a:rPr lang="de-CH" sz="4000" dirty="0" err="1"/>
              <a:t>Wy</a:t>
            </a:r>
            <a:r>
              <a:rPr lang="de-CH" sz="4000" dirty="0"/>
              <a:t> </a:t>
            </a:r>
            <a:r>
              <a:rPr lang="de-CH" sz="4000" dirty="0" err="1"/>
              <a:t>barking</a:t>
            </a:r>
            <a:r>
              <a:rPr lang="de-CH" sz="4000" dirty="0"/>
              <a:t> back «</a:t>
            </a:r>
            <a:r>
              <a:rPr lang="de-CH" sz="4000" dirty="0" err="1"/>
              <a:t>to</a:t>
            </a:r>
            <a:r>
              <a:rPr lang="de-CH" sz="4000" dirty="0"/>
              <a:t>» </a:t>
            </a:r>
            <a:r>
              <a:rPr lang="de-CH" sz="4000" dirty="0" err="1"/>
              <a:t>the</a:t>
            </a:r>
            <a:r>
              <a:rPr lang="de-CH" sz="4000" dirty="0"/>
              <a:t> </a:t>
            </a:r>
            <a:r>
              <a:rPr lang="de-CH" sz="4000" dirty="0" err="1"/>
              <a:t>doghandler</a:t>
            </a:r>
            <a:r>
              <a:rPr lang="de-CH" sz="4000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6EA5205-D76F-B54C-7579-253F795A2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809066" cy="3880773"/>
          </a:xfrm>
        </p:spPr>
        <p:txBody>
          <a:bodyPr>
            <a:normAutofit/>
          </a:bodyPr>
          <a:lstStyle/>
          <a:p>
            <a:r>
              <a:rPr lang="de-CH" sz="2800" dirty="0" err="1"/>
              <a:t>Pushy</a:t>
            </a:r>
            <a:r>
              <a:rPr lang="de-CH" sz="2800" dirty="0"/>
              <a:t> </a:t>
            </a:r>
            <a:r>
              <a:rPr lang="de-CH" sz="2800" dirty="0" err="1"/>
              <a:t>dogs</a:t>
            </a:r>
            <a:endParaRPr lang="de-CH" sz="2800" dirty="0"/>
          </a:p>
          <a:p>
            <a:r>
              <a:rPr lang="de-CH" sz="2800" dirty="0" err="1"/>
              <a:t>To</a:t>
            </a:r>
            <a:r>
              <a:rPr lang="de-CH" sz="2800" dirty="0"/>
              <a:t> offensive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victim</a:t>
            </a:r>
            <a:endParaRPr lang="de-CH" sz="2800" dirty="0"/>
          </a:p>
          <a:p>
            <a:r>
              <a:rPr lang="de-CH" sz="2800" dirty="0"/>
              <a:t>Long </a:t>
            </a:r>
            <a:r>
              <a:rPr lang="de-CH" sz="2800" dirty="0" err="1"/>
              <a:t>distance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handler</a:t>
            </a:r>
            <a:endParaRPr lang="de-CH" sz="2800" dirty="0"/>
          </a:p>
          <a:p>
            <a:r>
              <a:rPr lang="de-CH" sz="2800" dirty="0" err="1"/>
              <a:t>Inpatient</a:t>
            </a:r>
            <a:r>
              <a:rPr lang="de-CH" sz="2800" dirty="0"/>
              <a:t> </a:t>
            </a:r>
            <a:r>
              <a:rPr lang="de-CH" sz="2800" dirty="0" err="1"/>
              <a:t>dogs</a:t>
            </a:r>
            <a:endParaRPr lang="de-CH" sz="28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D56B5B5-DA0C-6B16-6EC9-3B54E788B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86400" y="2579564"/>
            <a:ext cx="4057097" cy="3042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3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3C705F-BA62-B357-D109-D53D447D7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/>
              <a:t>«Back </a:t>
            </a:r>
            <a:r>
              <a:rPr lang="de-CH" sz="4000" dirty="0" err="1"/>
              <a:t>chaining</a:t>
            </a:r>
            <a:r>
              <a:rPr lang="de-CH" sz="4000" dirty="0"/>
              <a:t> </a:t>
            </a:r>
            <a:r>
              <a:rPr lang="de-CH" sz="4000" dirty="0" err="1"/>
              <a:t>system</a:t>
            </a:r>
            <a:r>
              <a:rPr lang="de-CH" sz="4000" dirty="0"/>
              <a:t>.»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AB4DCF3-67D2-A085-D57C-2367E9D88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4799" y="3231473"/>
            <a:ext cx="5279995" cy="3519996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3FDD82BF-D7A5-D3BC-1249-B7227F51546E}"/>
              </a:ext>
            </a:extLst>
          </p:cNvPr>
          <p:cNvSpPr txBox="1"/>
          <p:nvPr/>
        </p:nvSpPr>
        <p:spPr>
          <a:xfrm>
            <a:off x="330157" y="1935051"/>
            <a:ext cx="517568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/>
              <a:t>Table </a:t>
            </a:r>
            <a:r>
              <a:rPr lang="de-CH" sz="2800" b="1" dirty="0" err="1"/>
              <a:t>work</a:t>
            </a:r>
            <a:r>
              <a:rPr lang="de-CH" sz="2800" b="1" dirty="0"/>
              <a:t>, </a:t>
            </a:r>
            <a:r>
              <a:rPr lang="de-CH" sz="2800" b="1" dirty="0" err="1"/>
              <a:t>face</a:t>
            </a:r>
            <a:r>
              <a:rPr lang="de-CH" sz="2800" b="1" dirty="0"/>
              <a:t> </a:t>
            </a:r>
            <a:r>
              <a:rPr lang="de-CH" sz="2800" b="1" dirty="0" err="1"/>
              <a:t>to</a:t>
            </a:r>
            <a:r>
              <a:rPr lang="de-CH" sz="2800" b="1" dirty="0"/>
              <a:t> </a:t>
            </a:r>
            <a:r>
              <a:rPr lang="de-CH" sz="2800" b="1" dirty="0" err="1"/>
              <a:t>face</a:t>
            </a:r>
            <a:endParaRPr lang="de-CH" sz="2800" b="1" dirty="0"/>
          </a:p>
          <a:p>
            <a:r>
              <a:rPr lang="de-CH" sz="2800" b="1" dirty="0"/>
              <a:t>(</a:t>
            </a:r>
            <a:r>
              <a:rPr lang="de-CH" sz="2800" b="1" dirty="0" err="1"/>
              <a:t>blanket</a:t>
            </a:r>
            <a:r>
              <a:rPr lang="de-CH" sz="2800" b="1" dirty="0"/>
              <a:t>)</a:t>
            </a:r>
          </a:p>
          <a:p>
            <a:endParaRPr lang="de-CH" sz="2800" dirty="0"/>
          </a:p>
          <a:p>
            <a:r>
              <a:rPr lang="de-CH" sz="2800" b="1" dirty="0" err="1"/>
              <a:t>Step</a:t>
            </a:r>
            <a:r>
              <a:rPr lang="de-CH" sz="2800" b="1" dirty="0"/>
              <a:t> 1: </a:t>
            </a:r>
          </a:p>
          <a:p>
            <a:r>
              <a:rPr lang="de-CH" sz="2800" dirty="0"/>
              <a:t>Bark on </a:t>
            </a:r>
            <a:r>
              <a:rPr lang="de-CH" sz="2800" dirty="0" err="1"/>
              <a:t>command</a:t>
            </a:r>
            <a:r>
              <a:rPr lang="de-CH" sz="2800" dirty="0"/>
              <a:t>, </a:t>
            </a:r>
            <a:r>
              <a:rPr lang="de-CH" sz="2800" dirty="0" err="1"/>
              <a:t>up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1  min.</a:t>
            </a:r>
          </a:p>
          <a:p>
            <a:endParaRPr lang="de-CH" sz="2800" dirty="0"/>
          </a:p>
          <a:p>
            <a:r>
              <a:rPr lang="de-CH" sz="2800" dirty="0" err="1"/>
              <a:t>Later</a:t>
            </a:r>
            <a:r>
              <a:rPr lang="de-CH" sz="2800" dirty="0"/>
              <a:t>, </a:t>
            </a:r>
            <a:r>
              <a:rPr lang="de-CH" sz="2800" dirty="0" err="1"/>
              <a:t>more</a:t>
            </a:r>
            <a:r>
              <a:rPr lang="de-CH" sz="2800" dirty="0"/>
              <a:t> time on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bark</a:t>
            </a:r>
            <a:r>
              <a:rPr lang="de-CH" sz="2800" dirty="0"/>
              <a:t>.</a:t>
            </a:r>
          </a:p>
          <a:p>
            <a:endParaRPr lang="de-CH" sz="3200" dirty="0"/>
          </a:p>
          <a:p>
            <a:endParaRPr lang="de-CH" sz="32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D37ED60-E8A2-4228-DC27-2E427F3B4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6163" y="278880"/>
            <a:ext cx="2360950" cy="315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DEA277-C5A3-D193-09EC-F91F1668D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 </a:t>
            </a:r>
            <a:r>
              <a:rPr lang="de-CH" dirty="0" err="1"/>
              <a:t>chaining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CF7EE2-7D48-C595-2034-5A9FC60F1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24476" cy="3880773"/>
          </a:xfrm>
        </p:spPr>
        <p:txBody>
          <a:bodyPr>
            <a:normAutofit/>
          </a:bodyPr>
          <a:lstStyle/>
          <a:p>
            <a:r>
              <a:rPr lang="de-CH" sz="3200" b="1" dirty="0" err="1"/>
              <a:t>Step</a:t>
            </a:r>
            <a:r>
              <a:rPr lang="de-CH" sz="3200" b="1" dirty="0"/>
              <a:t> 2 </a:t>
            </a:r>
          </a:p>
          <a:p>
            <a:r>
              <a:rPr lang="de-CH" sz="3200" dirty="0" err="1"/>
              <a:t>Step</a:t>
            </a:r>
            <a:r>
              <a:rPr lang="de-CH" sz="3200" dirty="0"/>
              <a:t> </a:t>
            </a:r>
            <a:r>
              <a:rPr lang="de-CH" sz="3200" dirty="0" err="1"/>
              <a:t>away</a:t>
            </a:r>
            <a:r>
              <a:rPr lang="de-CH" sz="3200" dirty="0"/>
              <a:t> </a:t>
            </a:r>
            <a:r>
              <a:rPr lang="de-CH" sz="3200" dirty="0" err="1"/>
              <a:t>from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table</a:t>
            </a:r>
            <a:r>
              <a:rPr lang="de-CH" sz="3200" dirty="0"/>
              <a:t>. Short </a:t>
            </a:r>
            <a:r>
              <a:rPr lang="de-CH" sz="3200" dirty="0" err="1"/>
              <a:t>distance</a:t>
            </a:r>
            <a:r>
              <a:rPr lang="de-CH" sz="3200" dirty="0"/>
              <a:t>.     </a:t>
            </a:r>
          </a:p>
          <a:p>
            <a:r>
              <a:rPr lang="de-CH" sz="3200" dirty="0"/>
              <a:t>«Bark»- </a:t>
            </a:r>
            <a:r>
              <a:rPr lang="de-CH" sz="3200" dirty="0" err="1"/>
              <a:t>move</a:t>
            </a:r>
            <a:r>
              <a:rPr lang="de-CH" sz="3200" dirty="0"/>
              <a:t> </a:t>
            </a:r>
            <a:r>
              <a:rPr lang="de-CH" sz="3200" dirty="0" err="1"/>
              <a:t>to</a:t>
            </a:r>
            <a:r>
              <a:rPr lang="de-CH" sz="3200" dirty="0"/>
              <a:t> </a:t>
            </a:r>
            <a:r>
              <a:rPr lang="de-CH" sz="3200" dirty="0" err="1"/>
              <a:t>the</a:t>
            </a:r>
            <a:r>
              <a:rPr lang="de-CH" sz="3200" dirty="0"/>
              <a:t> </a:t>
            </a:r>
            <a:r>
              <a:rPr lang="de-CH" sz="3200" dirty="0" err="1"/>
              <a:t>dog</a:t>
            </a:r>
            <a:r>
              <a:rPr lang="de-CH" sz="3200" dirty="0"/>
              <a:t> and </a:t>
            </a:r>
            <a:r>
              <a:rPr lang="de-CH" sz="3200" dirty="0" err="1"/>
              <a:t>reward</a:t>
            </a:r>
            <a:r>
              <a:rPr lang="de-CH" sz="3200" dirty="0"/>
              <a:t>. </a:t>
            </a:r>
            <a:r>
              <a:rPr lang="de-CH" sz="3200" dirty="0" err="1"/>
              <a:t>Stop</a:t>
            </a:r>
            <a:r>
              <a:rPr lang="de-CH" sz="3200" dirty="0"/>
              <a:t> </a:t>
            </a:r>
            <a:r>
              <a:rPr lang="de-CH" sz="3200" dirty="0" err="1"/>
              <a:t>barking</a:t>
            </a:r>
            <a:r>
              <a:rPr lang="de-CH" sz="3200" dirty="0"/>
              <a:t>, </a:t>
            </a:r>
            <a:r>
              <a:rPr lang="de-CH" sz="3200" dirty="0" err="1"/>
              <a:t>stop</a:t>
            </a:r>
            <a:r>
              <a:rPr lang="de-CH" sz="3200" dirty="0"/>
              <a:t> </a:t>
            </a:r>
            <a:r>
              <a:rPr lang="de-CH" sz="3200" dirty="0" err="1"/>
              <a:t>moving</a:t>
            </a:r>
            <a:r>
              <a:rPr lang="de-CH" sz="320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C988058-E616-AEB1-4FCB-921CD6C75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081" y="1225680"/>
            <a:ext cx="6221137" cy="44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8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EE76D-91E8-7627-0A83-DEBACE399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 </a:t>
            </a:r>
            <a:r>
              <a:rPr lang="de-CH" dirty="0" err="1"/>
              <a:t>chaining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440CE5-F0F4-8C14-8411-22C0F2563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69369" cy="3880773"/>
          </a:xfrm>
        </p:spPr>
        <p:txBody>
          <a:bodyPr>
            <a:noAutofit/>
          </a:bodyPr>
          <a:lstStyle/>
          <a:p>
            <a:r>
              <a:rPr lang="de-CH" sz="2800" b="1" dirty="0" err="1"/>
              <a:t>Step</a:t>
            </a:r>
            <a:r>
              <a:rPr lang="de-CH" sz="2800" b="1" dirty="0"/>
              <a:t> 3</a:t>
            </a:r>
          </a:p>
          <a:p>
            <a:r>
              <a:rPr lang="de-CH" sz="2800" dirty="0" err="1"/>
              <a:t>Longer</a:t>
            </a:r>
            <a:r>
              <a:rPr lang="de-CH" sz="2800" dirty="0"/>
              <a:t> </a:t>
            </a:r>
            <a:r>
              <a:rPr lang="de-CH" sz="2800" dirty="0" err="1"/>
              <a:t>distance</a:t>
            </a:r>
            <a:r>
              <a:rPr lang="de-CH" sz="2800" dirty="0"/>
              <a:t>, </a:t>
            </a:r>
            <a:r>
              <a:rPr lang="de-CH" sz="2800" dirty="0" err="1"/>
              <a:t>presistent</a:t>
            </a:r>
            <a:r>
              <a:rPr lang="de-CH" sz="2800" dirty="0"/>
              <a:t> </a:t>
            </a:r>
            <a:r>
              <a:rPr lang="de-CH" sz="2800" dirty="0" err="1"/>
              <a:t>barking</a:t>
            </a:r>
            <a:r>
              <a:rPr lang="de-CH" sz="2800" dirty="0"/>
              <a:t>.</a:t>
            </a:r>
          </a:p>
          <a:p>
            <a:r>
              <a:rPr lang="de-CH" sz="2800" dirty="0" err="1"/>
              <a:t>Revard</a:t>
            </a:r>
            <a:r>
              <a:rPr lang="de-CH" sz="2800" dirty="0"/>
              <a:t>, like </a:t>
            </a:r>
            <a:r>
              <a:rPr lang="de-CH" sz="2800" dirty="0" err="1"/>
              <a:t>step</a:t>
            </a:r>
            <a:r>
              <a:rPr lang="de-CH" sz="2800" dirty="0"/>
              <a:t> 2.</a:t>
            </a:r>
          </a:p>
          <a:p>
            <a:r>
              <a:rPr lang="de-CH" sz="2800" dirty="0"/>
              <a:t>Final </a:t>
            </a:r>
            <a:r>
              <a:rPr lang="de-CH" sz="2800" dirty="0" err="1"/>
              <a:t>step</a:t>
            </a:r>
            <a:r>
              <a:rPr lang="de-CH" sz="2800" dirty="0"/>
              <a:t>, </a:t>
            </a:r>
            <a:r>
              <a:rPr lang="de-CH" sz="2800" dirty="0" err="1"/>
              <a:t>distance</a:t>
            </a:r>
            <a:r>
              <a:rPr lang="de-CH" sz="2800" dirty="0"/>
              <a:t> at 100m </a:t>
            </a:r>
            <a:r>
              <a:rPr lang="de-CH" sz="2800" dirty="0" err="1"/>
              <a:t>goal</a:t>
            </a:r>
            <a:r>
              <a:rPr lang="de-CH" sz="2800" dirty="0"/>
              <a:t>.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E02FBD1-D84C-69C9-78F4-7C40A0F1A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769" y="-9987"/>
            <a:ext cx="5821160" cy="388077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99140B8-6D3C-947A-E9D6-1C23A4AD3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769" y="3076113"/>
            <a:ext cx="5821160" cy="37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91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0E7E4E-0340-D867-57FA-DEA8A030C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Back </a:t>
            </a:r>
            <a:r>
              <a:rPr lang="de-CH" dirty="0" err="1"/>
              <a:t>chaining</a:t>
            </a:r>
            <a:r>
              <a:rPr lang="de-CH" dirty="0"/>
              <a:t> </a:t>
            </a:r>
            <a:r>
              <a:rPr lang="de-CH" dirty="0" err="1"/>
              <a:t>system</a:t>
            </a:r>
            <a:r>
              <a:rPr lang="de-CH" dirty="0"/>
              <a:t>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21E765-256B-F6DC-8FC1-6193B3B2F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986619" cy="3880773"/>
          </a:xfrm>
        </p:spPr>
        <p:txBody>
          <a:bodyPr>
            <a:normAutofit lnSpcReduction="10000"/>
          </a:bodyPr>
          <a:lstStyle/>
          <a:p>
            <a:r>
              <a:rPr lang="de-CH" sz="2800" b="1" dirty="0" err="1"/>
              <a:t>Step</a:t>
            </a:r>
            <a:r>
              <a:rPr lang="de-CH" sz="2800" b="1" dirty="0"/>
              <a:t> 4</a:t>
            </a:r>
          </a:p>
          <a:p>
            <a:r>
              <a:rPr lang="de-CH" sz="2800" dirty="0"/>
              <a:t>Send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</a:t>
            </a:r>
            <a:r>
              <a:rPr lang="de-CH" sz="2800" dirty="0"/>
              <a:t> on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table</a:t>
            </a:r>
            <a:r>
              <a:rPr lang="de-CH" sz="2800" dirty="0"/>
              <a:t>, </a:t>
            </a:r>
            <a:r>
              <a:rPr lang="de-CH" sz="2800" dirty="0" err="1"/>
              <a:t>short</a:t>
            </a:r>
            <a:r>
              <a:rPr lang="de-CH" sz="2800" dirty="0"/>
              <a:t> </a:t>
            </a:r>
            <a:r>
              <a:rPr lang="de-CH" sz="2800" dirty="0" err="1"/>
              <a:t>distance</a:t>
            </a:r>
            <a:r>
              <a:rPr lang="de-CH" sz="2800" dirty="0"/>
              <a:t>.</a:t>
            </a:r>
          </a:p>
          <a:p>
            <a:r>
              <a:rPr lang="de-CH" sz="2800" dirty="0" err="1"/>
              <a:t>Folow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first</a:t>
            </a:r>
            <a:r>
              <a:rPr lang="de-CH" sz="2800" dirty="0"/>
              <a:t> 3 </a:t>
            </a:r>
            <a:r>
              <a:rPr lang="de-CH" sz="2800" dirty="0" err="1"/>
              <a:t>steps</a:t>
            </a:r>
            <a:r>
              <a:rPr lang="de-CH" sz="2800" dirty="0"/>
              <a:t> </a:t>
            </a:r>
            <a:r>
              <a:rPr lang="de-CH" sz="2800" dirty="0" err="1"/>
              <a:t>of</a:t>
            </a:r>
            <a:r>
              <a:rPr lang="de-CH" sz="2800" dirty="0"/>
              <a:t> </a:t>
            </a:r>
            <a:r>
              <a:rPr lang="de-CH" sz="2800" dirty="0" err="1"/>
              <a:t>barking</a:t>
            </a:r>
            <a:r>
              <a:rPr lang="de-CH" sz="2800" dirty="0"/>
              <a:t> and </a:t>
            </a:r>
            <a:r>
              <a:rPr lang="de-CH" sz="2800" dirty="0" err="1"/>
              <a:t>reward</a:t>
            </a:r>
            <a:r>
              <a:rPr lang="de-CH" sz="2800" dirty="0"/>
              <a:t>.</a:t>
            </a:r>
          </a:p>
          <a:p>
            <a:r>
              <a:rPr lang="de-CH" sz="2800" dirty="0"/>
              <a:t>Goal: 80m </a:t>
            </a:r>
            <a:r>
              <a:rPr lang="de-CH" sz="2800" dirty="0" err="1"/>
              <a:t>distance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table</a:t>
            </a:r>
            <a:r>
              <a:rPr lang="de-CH" sz="2800" dirty="0"/>
              <a:t>. </a:t>
            </a:r>
            <a:r>
              <a:rPr lang="de-CH" sz="2800" dirty="0" err="1"/>
              <a:t>Presistent</a:t>
            </a:r>
            <a:r>
              <a:rPr lang="de-CH" sz="2800" dirty="0"/>
              <a:t> </a:t>
            </a:r>
            <a:r>
              <a:rPr lang="de-CH" sz="2800" dirty="0" err="1"/>
              <a:t>barking</a:t>
            </a:r>
            <a:r>
              <a:rPr lang="de-CH" sz="2800" dirty="0"/>
              <a:t> </a:t>
            </a:r>
            <a:r>
              <a:rPr lang="de-CH" sz="2800" dirty="0" err="1"/>
              <a:t>up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5min.</a:t>
            </a:r>
          </a:p>
          <a:p>
            <a:endParaRPr lang="de-CH" sz="2800" dirty="0"/>
          </a:p>
          <a:p>
            <a:pPr marL="0" indent="0">
              <a:buNone/>
            </a:pPr>
            <a:endParaRPr lang="de-CH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A5F9802-BC00-EBA5-CF25-9A5FD3983A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153" y="2602128"/>
            <a:ext cx="6410518" cy="425587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B548B81-A3A9-0456-9C3A-1A9DE3561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5153" y="-1578006"/>
            <a:ext cx="6376847" cy="500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1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A171B-E45F-E1B7-02F8-364416DDB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Final </a:t>
            </a:r>
            <a:r>
              <a:rPr lang="de-CH" dirty="0" err="1"/>
              <a:t>Steps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1C5FF7-1BD1-5879-A6EC-BA2ED7030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4986619" cy="3880773"/>
          </a:xfrm>
        </p:spPr>
        <p:txBody>
          <a:bodyPr/>
          <a:lstStyle/>
          <a:p>
            <a:r>
              <a:rPr lang="de-CH" sz="2800" b="1" dirty="0" err="1"/>
              <a:t>Step</a:t>
            </a:r>
            <a:r>
              <a:rPr lang="de-CH" sz="2800" b="1" dirty="0"/>
              <a:t> 5</a:t>
            </a:r>
          </a:p>
          <a:p>
            <a:r>
              <a:rPr lang="de-CH" sz="2800" dirty="0"/>
              <a:t>Blanket </a:t>
            </a:r>
            <a:r>
              <a:rPr lang="de-CH" sz="2800" dirty="0" err="1"/>
              <a:t>next</a:t>
            </a:r>
            <a:r>
              <a:rPr lang="de-CH" sz="2800" dirty="0"/>
              <a:t> </a:t>
            </a:r>
            <a:r>
              <a:rPr lang="de-CH" sz="2800" dirty="0" err="1"/>
              <a:t>to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victim</a:t>
            </a:r>
            <a:r>
              <a:rPr lang="de-CH" sz="2800" dirty="0"/>
              <a:t>.</a:t>
            </a:r>
          </a:p>
          <a:p>
            <a:r>
              <a:rPr lang="de-CH" sz="2800" dirty="0">
                <a:sym typeface="Wingdings" panose="05000000000000000000" pitchFamily="2" charset="2"/>
              </a:rPr>
              <a:t>Send </a:t>
            </a:r>
            <a:r>
              <a:rPr lang="de-CH" sz="2800" dirty="0" err="1">
                <a:sym typeface="Wingdings" panose="05000000000000000000" pitchFamily="2" charset="2"/>
              </a:rPr>
              <a:t>the</a:t>
            </a:r>
            <a:r>
              <a:rPr lang="de-CH" sz="2800" dirty="0">
                <a:sym typeface="Wingdings" panose="05000000000000000000" pitchFamily="2" charset="2"/>
              </a:rPr>
              <a:t> </a:t>
            </a:r>
            <a:r>
              <a:rPr lang="de-CH" sz="2800" dirty="0" err="1">
                <a:sym typeface="Wingdings" panose="05000000000000000000" pitchFamily="2" charset="2"/>
              </a:rPr>
              <a:t>dog</a:t>
            </a:r>
            <a:r>
              <a:rPr lang="de-CH" sz="2800" dirty="0">
                <a:sym typeface="Wingdings" panose="05000000000000000000" pitchFamily="2" charset="2"/>
              </a:rPr>
              <a:t> </a:t>
            </a:r>
            <a:r>
              <a:rPr lang="de-CH" sz="2800" dirty="0" err="1">
                <a:sym typeface="Wingdings" panose="05000000000000000000" pitchFamily="2" charset="2"/>
              </a:rPr>
              <a:t>to</a:t>
            </a:r>
            <a:r>
              <a:rPr lang="de-CH" sz="2800" dirty="0">
                <a:sym typeface="Wingdings" panose="05000000000000000000" pitchFamily="2" charset="2"/>
              </a:rPr>
              <a:t> </a:t>
            </a:r>
            <a:r>
              <a:rPr lang="de-CH" sz="2800" dirty="0" err="1">
                <a:sym typeface="Wingdings" panose="05000000000000000000" pitchFamily="2" charset="2"/>
              </a:rPr>
              <a:t>the</a:t>
            </a:r>
            <a:r>
              <a:rPr lang="de-CH" sz="2800" dirty="0">
                <a:sym typeface="Wingdings" panose="05000000000000000000" pitchFamily="2" charset="2"/>
              </a:rPr>
              <a:t> </a:t>
            </a:r>
            <a:r>
              <a:rPr lang="de-CH" sz="2800" dirty="0" err="1">
                <a:sym typeface="Wingdings" panose="05000000000000000000" pitchFamily="2" charset="2"/>
              </a:rPr>
              <a:t>victim</a:t>
            </a:r>
            <a:r>
              <a:rPr lang="de-CH" sz="2800" dirty="0">
                <a:sym typeface="Wingdings" panose="05000000000000000000" pitchFamily="2" charset="2"/>
              </a:rPr>
              <a:t>, </a:t>
            </a:r>
            <a:r>
              <a:rPr lang="de-CH" sz="2800" dirty="0" err="1">
                <a:sym typeface="Wingdings" panose="05000000000000000000" pitchFamily="2" charset="2"/>
              </a:rPr>
              <a:t>short</a:t>
            </a:r>
            <a:r>
              <a:rPr lang="de-CH" sz="2800" dirty="0">
                <a:sym typeface="Wingdings" panose="05000000000000000000" pitchFamily="2" charset="2"/>
              </a:rPr>
              <a:t> </a:t>
            </a:r>
            <a:r>
              <a:rPr lang="de-CH" sz="2800" dirty="0" err="1">
                <a:sym typeface="Wingdings" panose="05000000000000000000" pitchFamily="2" charset="2"/>
              </a:rPr>
              <a:t>distance</a:t>
            </a:r>
            <a:r>
              <a:rPr lang="de-CH" sz="2800" dirty="0">
                <a:sym typeface="Wingdings" panose="05000000000000000000" pitchFamily="2" charset="2"/>
              </a:rPr>
              <a:t>. Barking-</a:t>
            </a:r>
            <a:r>
              <a:rPr lang="de-CH" sz="2800" dirty="0" err="1">
                <a:sym typeface="Wingdings" panose="05000000000000000000" pitchFamily="2" charset="2"/>
              </a:rPr>
              <a:t>reward</a:t>
            </a:r>
            <a:r>
              <a:rPr lang="de-CH" sz="2800" dirty="0">
                <a:sym typeface="Wingdings" panose="05000000000000000000" pitchFamily="2" charset="2"/>
              </a:rPr>
              <a:t>….</a:t>
            </a:r>
          </a:p>
          <a:p>
            <a:r>
              <a:rPr lang="de-CH" sz="2800" dirty="0" err="1">
                <a:sym typeface="Wingdings" panose="05000000000000000000" pitchFamily="2" charset="2"/>
              </a:rPr>
              <a:t>What</a:t>
            </a:r>
            <a:r>
              <a:rPr lang="de-CH" sz="2800" dirty="0">
                <a:sym typeface="Wingdings" panose="05000000000000000000" pitchFamily="2" charset="2"/>
              </a:rPr>
              <a:t>, </a:t>
            </a:r>
            <a:r>
              <a:rPr lang="de-CH" sz="2800" dirty="0" err="1">
                <a:sym typeface="Wingdings" panose="05000000000000000000" pitchFamily="2" charset="2"/>
              </a:rPr>
              <a:t>if</a:t>
            </a:r>
            <a:r>
              <a:rPr lang="de-CH" sz="2800" dirty="0">
                <a:sym typeface="Wingdings" panose="05000000000000000000" pitchFamily="2" charset="2"/>
              </a:rPr>
              <a:t> </a:t>
            </a:r>
            <a:r>
              <a:rPr lang="de-CH" sz="2800" dirty="0" err="1">
                <a:sym typeface="Wingdings" panose="05000000000000000000" pitchFamily="2" charset="2"/>
              </a:rPr>
              <a:t>the</a:t>
            </a:r>
            <a:r>
              <a:rPr lang="de-CH" sz="2800" dirty="0">
                <a:sym typeface="Wingdings" panose="05000000000000000000" pitchFamily="2" charset="2"/>
              </a:rPr>
              <a:t> </a:t>
            </a:r>
            <a:r>
              <a:rPr lang="de-CH" sz="2800" dirty="0" err="1">
                <a:sym typeface="Wingdings" panose="05000000000000000000" pitchFamily="2" charset="2"/>
              </a:rPr>
              <a:t>dog</a:t>
            </a:r>
            <a:r>
              <a:rPr lang="de-CH" sz="2800" dirty="0">
                <a:sym typeface="Wingdings" panose="05000000000000000000" pitchFamily="2" charset="2"/>
              </a:rPr>
              <a:t> </a:t>
            </a:r>
            <a:r>
              <a:rPr lang="de-CH" sz="2800" dirty="0" err="1">
                <a:sym typeface="Wingdings" panose="05000000000000000000" pitchFamily="2" charset="2"/>
              </a:rPr>
              <a:t>move</a:t>
            </a:r>
            <a:r>
              <a:rPr lang="de-CH" sz="2800" dirty="0">
                <a:sym typeface="Wingdings" panose="05000000000000000000" pitchFamily="2" charset="2"/>
              </a:rPr>
              <a:t>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A66C40E-E66F-2A60-F1C7-4E2A9FC35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80" y="0"/>
            <a:ext cx="5193997" cy="6858000"/>
          </a:xfrm>
          <a:prstGeom prst="rect">
            <a:avLst/>
          </a:prstGeom>
        </p:spPr>
      </p:pic>
      <p:sp>
        <p:nvSpPr>
          <p:cNvPr id="9" name="Doppelte Welle 8">
            <a:extLst>
              <a:ext uri="{FF2B5EF4-FFF2-40B4-BE49-F238E27FC236}">
                <a16:creationId xmlns:a16="http://schemas.microsoft.com/office/drawing/2014/main" id="{955B4946-A9D6-D7C2-B6AD-A20750B7431A}"/>
              </a:ext>
            </a:extLst>
          </p:cNvPr>
          <p:cNvSpPr/>
          <p:nvPr/>
        </p:nvSpPr>
        <p:spPr>
          <a:xfrm>
            <a:off x="7554896" y="4856085"/>
            <a:ext cx="1802167" cy="417251"/>
          </a:xfrm>
          <a:prstGeom prst="doubleWav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rgbClr val="00B050"/>
              </a:solidFill>
            </a:endParaRPr>
          </a:p>
        </p:txBody>
      </p:sp>
      <p:sp>
        <p:nvSpPr>
          <p:cNvPr id="13" name="Pfeil: nach rechts 12">
            <a:extLst>
              <a:ext uri="{FF2B5EF4-FFF2-40B4-BE49-F238E27FC236}">
                <a16:creationId xmlns:a16="http://schemas.microsoft.com/office/drawing/2014/main" id="{33B587EB-5BE8-DBB2-F7D8-38119E9D0B54}"/>
              </a:ext>
            </a:extLst>
          </p:cNvPr>
          <p:cNvSpPr/>
          <p:nvPr/>
        </p:nvSpPr>
        <p:spPr>
          <a:xfrm rot="18664319">
            <a:off x="7554896" y="5619565"/>
            <a:ext cx="861135" cy="3551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9218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5CB8C-C83E-4090-24E4-A53DA38CD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3621"/>
            <a:ext cx="8596668" cy="1320800"/>
          </a:xfrm>
        </p:spPr>
        <p:txBody>
          <a:bodyPr/>
          <a:lstStyle/>
          <a:p>
            <a:r>
              <a:rPr lang="de-CH" dirty="0"/>
              <a:t>Final </a:t>
            </a:r>
            <a:r>
              <a:rPr lang="de-CH" dirty="0" err="1"/>
              <a:t>Steps</a:t>
            </a:r>
            <a:endParaRPr lang="de-CH" dirty="0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EA51EBF2-DD13-D246-EABA-DB328012D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69476" y="-1"/>
            <a:ext cx="5622524" cy="3382217"/>
          </a:xfr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5F10CA-5870-667B-716C-AB799FD2C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76" y="3382217"/>
            <a:ext cx="5665079" cy="347578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AF4ADBC-7B72-C310-0B98-02D887A17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2" y="3475786"/>
            <a:ext cx="4900474" cy="338221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F2F2B85F-203E-1FF3-8E3A-EBF209923E16}"/>
              </a:ext>
            </a:extLst>
          </p:cNvPr>
          <p:cNvSpPr txBox="1"/>
          <p:nvPr/>
        </p:nvSpPr>
        <p:spPr>
          <a:xfrm>
            <a:off x="213065" y="1229016"/>
            <a:ext cx="662274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/>
              <a:t>Bark and </a:t>
            </a:r>
            <a:r>
              <a:rPr lang="de-CH" sz="2800" dirty="0" err="1"/>
              <a:t>reward</a:t>
            </a:r>
            <a:r>
              <a:rPr lang="de-CH" sz="2800" dirty="0"/>
              <a:t>, same like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table</a:t>
            </a:r>
            <a:r>
              <a:rPr lang="de-CH" sz="2800" dirty="0"/>
              <a:t> </a:t>
            </a:r>
            <a:r>
              <a:rPr lang="de-CH" sz="2800" dirty="0" err="1"/>
              <a:t>work</a:t>
            </a:r>
            <a:r>
              <a:rPr lang="de-CH" sz="2800" dirty="0"/>
              <a:t>. Remove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blanket</a:t>
            </a:r>
            <a:r>
              <a:rPr lang="de-CH" sz="2800" dirty="0"/>
              <a:t>. </a:t>
            </a:r>
          </a:p>
          <a:p>
            <a:endParaRPr lang="de-CH" sz="2800" dirty="0"/>
          </a:p>
          <a:p>
            <a:r>
              <a:rPr lang="de-CH" sz="2800" dirty="0"/>
              <a:t>Goal: </a:t>
            </a:r>
            <a:r>
              <a:rPr lang="de-CH" sz="2800" dirty="0" err="1"/>
              <a:t>Distence</a:t>
            </a:r>
            <a:r>
              <a:rPr lang="de-CH" sz="2800" dirty="0"/>
              <a:t> 100m, </a:t>
            </a:r>
            <a:r>
              <a:rPr lang="de-CH" sz="2800" dirty="0" err="1"/>
              <a:t>dog</a:t>
            </a:r>
            <a:r>
              <a:rPr lang="de-CH" sz="2800" dirty="0"/>
              <a:t> </a:t>
            </a:r>
            <a:r>
              <a:rPr lang="de-CH" sz="2800" dirty="0" err="1"/>
              <a:t>cant</a:t>
            </a:r>
            <a:r>
              <a:rPr lang="de-CH" sz="2800" dirty="0"/>
              <a:t> </a:t>
            </a:r>
            <a:r>
              <a:rPr lang="de-CH" sz="2800" dirty="0" err="1"/>
              <a:t>see</a:t>
            </a:r>
            <a:r>
              <a:rPr lang="de-CH" sz="2800" dirty="0"/>
              <a:t> </a:t>
            </a:r>
            <a:r>
              <a:rPr lang="de-CH" sz="2800" dirty="0" err="1"/>
              <a:t>the</a:t>
            </a:r>
            <a:r>
              <a:rPr lang="de-CH" sz="2800" dirty="0"/>
              <a:t> </a:t>
            </a:r>
            <a:r>
              <a:rPr lang="de-CH" sz="2800" dirty="0" err="1"/>
              <a:t>doghandler</a:t>
            </a:r>
            <a:r>
              <a:rPr lang="de-CH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87204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276</Words>
  <Application>Microsoft Office PowerPoint</Application>
  <PresentationFormat>Breitbild</PresentationFormat>
  <Paragraphs>49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Facette</vt:lpstr>
      <vt:lpstr>Bark-back</vt:lpstr>
      <vt:lpstr>Imboden Philipp Switzerland/KWRO</vt:lpstr>
      <vt:lpstr>Wy barking back «to» the doghandler?</vt:lpstr>
      <vt:lpstr>«Back chaining system.»</vt:lpstr>
      <vt:lpstr>Back chaining system.</vt:lpstr>
      <vt:lpstr>Back chaining system.</vt:lpstr>
      <vt:lpstr>Back chaining system.</vt:lpstr>
      <vt:lpstr>Final Steps</vt:lpstr>
      <vt:lpstr>Final Steps</vt:lpstr>
      <vt:lpstr>Options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Bark-back</dc:title>
  <dc:creator>Philipp Imboden</dc:creator>
  <cp:lastModifiedBy>Philipp Imboden</cp:lastModifiedBy>
  <cp:revision>43</cp:revision>
  <dcterms:created xsi:type="dcterms:W3CDTF">2022-07-14T14:13:12Z</dcterms:created>
  <dcterms:modified xsi:type="dcterms:W3CDTF">2022-10-05T14:24:34Z</dcterms:modified>
</cp:coreProperties>
</file>