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purl.oclc.org/ooxml/officeDocument/relationships/metadata/thumbnail" Target="docProps/thumbnail.jpeg"/><Relationship Id="rId1" Type="http://purl.oclc.org/ooxml/officeDocument/relationships/officeDocument" Target="ppt/presentation.xml"/><Relationship Id="rId5" Type="http://purl.oclc.org/ooxml/officeDocument/relationships/customProperties" Target="docProps/custom.xml"/><Relationship Id="rId4" Type="http://purl.oclc.org/ooxml/officeDocument/relationships/extendedProperties" Target="docProps/app.xml"/></Relationships>
</file>

<file path=ppt/presentation.xml><?xml version="1.0" encoding="utf-8"?>
<p:presentation xmlns:a="http://purl.oclc.org/ooxml/drawingml/main" xmlns:r="http://purl.oclc.org/ooxml/officeDocument/relationships" xmlns:p="http://purl.oclc.org/ooxml/presentationml/main" saveSubsetFonts="1" conformance="strict">
  <p:sldMasterIdLst>
    <p:sldMasterId id="2147483648" r:id="rId4"/>
  </p:sldMasterIdLst>
  <p:notesMasterIdLst>
    <p:notesMasterId r:id="rId13"/>
  </p:notesMasterIdLst>
  <p:sldIdLst>
    <p:sldId id="257" r:id="rId5"/>
    <p:sldId id="301" r:id="rId6"/>
    <p:sldId id="304" r:id="rId7"/>
    <p:sldId id="305" r:id="rId8"/>
    <p:sldId id="306" r:id="rId9"/>
    <p:sldId id="285" r:id="rId10"/>
    <p:sldId id="284" r:id="rId11"/>
    <p:sldId id="282" r:id="rId1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purl.oclc.org/ooxml/drawingml/main" xmlns:r="http://purl.oclc.org/ooxml/officeDocument/relationships" xmlns:p="http://purl.oclc.org/ooxml/presentationml/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purl.oclc.org/ooxml/drawingml/main" xmlns:r="http://purl.oclc.org/ooxml/officeDocument/relationships" xmlns:p1510="http://schemas.microsoft.com/office/powerpoint/2015/10/main">
  <p1510:revLst>
    <p1510:client id="{BD0E02C3-8C77-4BFE-8F48-2F856A8A9602}" v="7" dt="2022-09-19T20:00:55.810"/>
  </p1510:revLst>
</p1510:revInfo>
</file>

<file path=ppt/tableStyles.xml><?xml version="1.0" encoding="utf-8"?>
<a:tblStyleLst xmlns:a="http://purl.oclc.org/ooxml/drawingml/main" def="{5C22544A-7EE6-4342-B048-85BDC9FD1C3A}"/>
</file>

<file path=ppt/viewProps.xml><?xml version="1.0" encoding="utf-8"?>
<p:viewPr xmlns:a="http://purl.oclc.org/ooxml/drawingml/main" xmlns:r="http://purl.oclc.org/ooxml/officeDocument/relationships" xmlns:p="http://purl.oclc.org/ooxml/presentationml/main" lastView="sldThumbnailView">
  <p:normalViewPr horzBarState="maximized">
    <p:restoredLeft sz="14.995%" autoAdjust="0"/>
    <p:restoredTop sz="94.66%"/>
  </p:normalViewPr>
  <p:slideViewPr>
    <p:cSldViewPr snapToGrid="0">
      <p:cViewPr varScale="1">
        <p:scale>
          <a:sx n="111" d="100"/>
          <a:sy n="111" d="100"/>
        </p:scale>
        <p:origin x="3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purl.oclc.org/ooxml/officeDocument/relationships/slide" Target="slides/slide4.xml"/><Relationship Id="rId13" Type="http://purl.oclc.org/ooxml/officeDocument/relationships/notesMaster" Target="notesMasters/notesMaster1.xml"/><Relationship Id="rId18" Type="http://schemas.microsoft.com/office/2015/10/relationships/revisionInfo" Target="revisionInfo.xml"/><Relationship Id="rId3" Type="http://purl.oclc.org/ooxml/officeDocument/relationships/customXml" Target="../customXml/item3.xml"/><Relationship Id="rId7" Type="http://purl.oclc.org/ooxml/officeDocument/relationships/slide" Target="slides/slide3.xml"/><Relationship Id="rId12" Type="http://purl.oclc.org/ooxml/officeDocument/relationships/slide" Target="slides/slide8.xml"/><Relationship Id="rId17" Type="http://purl.oclc.org/ooxml/officeDocument/relationships/tableStyles" Target="tableStyles.xml"/><Relationship Id="rId2" Type="http://purl.oclc.org/ooxml/officeDocument/relationships/customXml" Target="../customXml/item2.xml"/><Relationship Id="rId16" Type="http://purl.oclc.org/ooxml/officeDocument/relationships/theme" Target="theme/theme1.xml"/><Relationship Id="rId1" Type="http://purl.oclc.org/ooxml/officeDocument/relationships/customXml" Target="../customXml/item1.xml"/><Relationship Id="rId6" Type="http://purl.oclc.org/ooxml/officeDocument/relationships/slide" Target="slides/slide2.xml"/><Relationship Id="rId11" Type="http://purl.oclc.org/ooxml/officeDocument/relationships/slide" Target="slides/slide7.xml"/><Relationship Id="rId5" Type="http://purl.oclc.org/ooxml/officeDocument/relationships/slide" Target="slides/slide1.xml"/><Relationship Id="rId15" Type="http://purl.oclc.org/ooxml/officeDocument/relationships/viewProps" Target="viewProps.xml"/><Relationship Id="rId10" Type="http://purl.oclc.org/ooxml/officeDocument/relationships/slide" Target="slides/slide6.xml"/><Relationship Id="rId4" Type="http://purl.oclc.org/ooxml/officeDocument/relationships/slideMaster" Target="slideMasters/slideMaster1.xml"/><Relationship Id="rId9" Type="http://purl.oclc.org/ooxml/officeDocument/relationships/slide" Target="slides/slide5.xml"/><Relationship Id="rId14" Type="http://purl.oclc.org/ooxml/officeDocument/relationships/presProps" Target="presProps.xml"/></Relationships>
</file>

<file path=ppt/notesMasters/_rels/notesMaster1.xml.rels><?xml version="1.0" encoding="UTF-8" standalone="yes"?>
<Relationships xmlns="http://schemas.openxmlformats.org/package/2006/relationships"><Relationship Id="rId1" Type="http://purl.oclc.org/ooxml/officeDocument/relationships/theme" Target="../theme/theme2.xml"/></Relationships>
</file>

<file path=ppt/notesMasters/notesMaster1.xml><?xml version="1.0" encoding="utf-8"?>
<p:notesMaster xmlns:a="http://purl.oclc.org/ooxml/drawingml/main" xmlns:r="http://purl.oclc.org/ooxml/officeDocument/relationships" xmlns:p="http://purl.oclc.org/ooxml/presentationml/main">
  <p:cSld>
    <p:bg>
      <p:bgRef idx="1001">
        <a:schemeClr val="bg1"/>
      </p:bgRef>
    </p:bg>
    <p:spTree>
      <p:nvGrpSpPr>
        <p:cNvPr id="1" name=""/>
        <p:cNvGrpSpPr/>
        <p:nvPr/>
      </p:nvGrpSpPr>
      <p:grpSpPr>
        <a:xfrm>
          <a:off x="0" y="0"/>
          <a:ext cx="0" cy="0"/>
          <a:chOff x="0" y="0"/>
          <a:chExt cx="0" cy="0"/>
        </a:xfrm>
      </p:grpSpPr>
      <p:sp>
        <p:nvSpPr>
          <p:cNvPr id="2" name="Plasshalda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n-NO"/>
          </a:p>
        </p:txBody>
      </p:sp>
      <p:sp>
        <p:nvSpPr>
          <p:cNvPr id="3" name="Plasshalda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9DEFA2-2AFC-40B5-BC8E-1B0CEFF2D9B6}" type="datetimeFigureOut">
              <a:rPr lang="nn-NO" smtClean="0"/>
              <a:t>19.09.2022</a:t>
            </a:fld>
            <a:endParaRPr lang="nn-NO"/>
          </a:p>
        </p:txBody>
      </p:sp>
      <p:sp>
        <p:nvSpPr>
          <p:cNvPr id="4" name="Plasshaldar for lysbilet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n-NO"/>
          </a:p>
        </p:txBody>
      </p:sp>
      <p:sp>
        <p:nvSpPr>
          <p:cNvPr id="5" name="Plasshaldar for notat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n-NO"/>
              <a:t>Klikk for å redigere tekststilar i malen</a:t>
            </a:r>
          </a:p>
          <a:p>
            <a:pPr lvl="1"/>
            <a:r>
              <a:rPr lang="nn-NO"/>
              <a:t>Andre nivå</a:t>
            </a:r>
          </a:p>
          <a:p>
            <a:pPr lvl="2"/>
            <a:r>
              <a:rPr lang="nn-NO"/>
              <a:t>Tredje nivå</a:t>
            </a:r>
          </a:p>
          <a:p>
            <a:pPr lvl="3"/>
            <a:r>
              <a:rPr lang="nn-NO"/>
              <a:t>Fjerde nivå</a:t>
            </a:r>
          </a:p>
          <a:p>
            <a:pPr lvl="4"/>
            <a:r>
              <a:rPr lang="nn-NO"/>
              <a:t>Femte nivå</a:t>
            </a:r>
          </a:p>
        </p:txBody>
      </p:sp>
      <p:sp>
        <p:nvSpPr>
          <p:cNvPr id="6" name="Plasshaldar for bot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n-NO"/>
          </a:p>
        </p:txBody>
      </p:sp>
      <p:sp>
        <p:nvSpPr>
          <p:cNvPr id="7" name="Plasshaldar for lysbilet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7542F4-C4EE-4C12-8FCA-CB618231C322}" type="slidenum">
              <a:rPr lang="nn-NO" smtClean="0"/>
              <a:t>‹nr.›</a:t>
            </a:fld>
            <a:endParaRPr lang="nn-NO"/>
          </a:p>
        </p:txBody>
      </p:sp>
    </p:spTree>
    <p:extLst>
      <p:ext uri="{BB962C8B-B14F-4D97-AF65-F5344CB8AC3E}">
        <p14:creationId xmlns:p14="http://schemas.microsoft.com/office/powerpoint/2010/main" val="225148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purl.oclc.org/ooxml/officeDocument/relationships/slide" Target="../slides/slide1.xml"/><Relationship Id="rId1" Type="http://purl.oclc.org/ooxml/officeDocument/relationships/notesMaster" Target="../notesMasters/notesMaster1.xml"/></Relationships>
</file>

<file path=ppt/notesSlides/_rels/notesSlide2.xml.rels><?xml version="1.0" encoding="UTF-8" standalone="yes"?>
<Relationships xmlns="http://schemas.openxmlformats.org/package/2006/relationships"><Relationship Id="rId2" Type="http://purl.oclc.org/ooxml/officeDocument/relationships/slide" Target="../slides/slide6.xml"/><Relationship Id="rId1" Type="http://purl.oclc.org/ooxml/officeDocument/relationships/notesMaster" Target="../notesMasters/notesMaster1.xml"/></Relationships>
</file>

<file path=ppt/notesSlides/_rels/notesSlide3.xml.rels><?xml version="1.0" encoding="UTF-8" standalone="yes"?>
<Relationships xmlns="http://schemas.openxmlformats.org/package/2006/relationships"><Relationship Id="rId2" Type="http://purl.oclc.org/ooxml/officeDocument/relationships/slide" Target="../slides/slide7.xml"/><Relationship Id="rId1" Type="http://purl.oclc.org/ooxml/officeDocument/relationships/notesMaster" Target="../notesMasters/notesMaster1.xml"/></Relationships>
</file>

<file path=ppt/notesSlides/_rels/notesSlide4.xml.rels><?xml version="1.0" encoding="UTF-8" standalone="yes"?>
<Relationships xmlns="http://schemas.openxmlformats.org/package/2006/relationships"><Relationship Id="rId2" Type="http://purl.oclc.org/ooxml/officeDocument/relationships/slide" Target="../slides/slide8.xml"/><Relationship Id="rId1" Type="http://purl.oclc.org/ooxml/officeDocument/relationships/notesMaster" Target="../notesMasters/notesMaster1.xml"/></Relationships>
</file>

<file path=ppt/notesSlides/notesSlide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10"/>
          </p:nvPr>
        </p:nvSpPr>
        <p:spPr/>
        <p:txBody>
          <a:bodyPr/>
          <a:lstStyle/>
          <a:p>
            <a:fld id="{59957DCC-4666-5D4F-B644-1D0635083882}" type="slidenum">
              <a:rPr lang="nb-NO" smtClean="0"/>
              <a:t>1</a:t>
            </a:fld>
            <a:endParaRPr lang="nb-NO"/>
          </a:p>
        </p:txBody>
      </p:sp>
    </p:spTree>
    <p:extLst>
      <p:ext uri="{BB962C8B-B14F-4D97-AF65-F5344CB8AC3E}">
        <p14:creationId xmlns:p14="http://schemas.microsoft.com/office/powerpoint/2010/main" val="2859774895"/>
      </p:ext>
    </p:extLst>
  </p:cSld>
  <p:clrMapOvr>
    <a:masterClrMapping/>
  </p:clrMapOvr>
</p:notes>
</file>

<file path=ppt/notesSlides/notesSlide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10"/>
          </p:nvPr>
        </p:nvSpPr>
        <p:spPr/>
        <p:txBody>
          <a:bodyPr/>
          <a:lstStyle/>
          <a:p>
            <a:fld id="{59957DCC-4666-5D4F-B644-1D0635083882}" type="slidenum">
              <a:rPr lang="nb-NO" smtClean="0"/>
              <a:t>6</a:t>
            </a:fld>
            <a:endParaRPr lang="nb-NO"/>
          </a:p>
        </p:txBody>
      </p:sp>
    </p:spTree>
    <p:extLst>
      <p:ext uri="{BB962C8B-B14F-4D97-AF65-F5344CB8AC3E}">
        <p14:creationId xmlns:p14="http://schemas.microsoft.com/office/powerpoint/2010/main" val="2864552498"/>
      </p:ext>
    </p:extLst>
  </p:cSld>
  <p:clrMapOvr>
    <a:masterClrMapping/>
  </p:clrMapOvr>
</p:notes>
</file>

<file path=ppt/notesSlides/notesSlide3.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10"/>
          </p:nvPr>
        </p:nvSpPr>
        <p:spPr/>
        <p:txBody>
          <a:bodyPr/>
          <a:lstStyle/>
          <a:p>
            <a:fld id="{59957DCC-4666-5D4F-B644-1D0635083882}" type="slidenum">
              <a:rPr lang="nb-NO" smtClean="0"/>
              <a:t>7</a:t>
            </a:fld>
            <a:endParaRPr lang="nb-NO"/>
          </a:p>
        </p:txBody>
      </p:sp>
    </p:spTree>
    <p:extLst>
      <p:ext uri="{BB962C8B-B14F-4D97-AF65-F5344CB8AC3E}">
        <p14:creationId xmlns:p14="http://schemas.microsoft.com/office/powerpoint/2010/main" val="1894600068"/>
      </p:ext>
    </p:extLst>
  </p:cSld>
  <p:clrMapOvr>
    <a:masterClrMapping/>
  </p:clrMapOvr>
</p:notes>
</file>

<file path=ppt/notesSlides/notesSlide4.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10"/>
          </p:nvPr>
        </p:nvSpPr>
        <p:spPr/>
        <p:txBody>
          <a:bodyPr/>
          <a:lstStyle/>
          <a:p>
            <a:fld id="{59957DCC-4666-5D4F-B644-1D0635083882}" type="slidenum">
              <a:rPr lang="nb-NO" smtClean="0"/>
              <a:t>8</a:t>
            </a:fld>
            <a:endParaRPr lang="nb-NO"/>
          </a:p>
        </p:txBody>
      </p:sp>
    </p:spTree>
    <p:extLst>
      <p:ext uri="{BB962C8B-B14F-4D97-AF65-F5344CB8AC3E}">
        <p14:creationId xmlns:p14="http://schemas.microsoft.com/office/powerpoint/2010/main" val="3195085852"/>
      </p:ext>
    </p:extLst>
  </p:cSld>
  <p:clrMapOvr>
    <a:masterClrMapping/>
  </p:clrMapOvr>
</p:notes>
</file>

<file path=ppt/slideLayouts/_rels/slideLayout1.xml.rels><?xml version="1.0" encoding="UTF-8" standalone="yes"?>
<Relationships xmlns="http://schemas.openxmlformats.org/package/2006/relationships"><Relationship Id="rId2" Type="http://purl.oclc.org/ooxml/officeDocument/relationships/image" Target="../media/image1.png"/><Relationship Id="rId1" Type="http://purl.oclc.org/ooxml/officeDocument/relationships/slideMaster" Target="../slideMasters/slideMaster1.xml"/></Relationships>
</file>

<file path=ppt/slideLayouts/_rels/slideLayout10.xml.rels><?xml version="1.0" encoding="UTF-8" standalone="yes"?>
<Relationships xmlns="http://schemas.openxmlformats.org/package/2006/relationships"><Relationship Id="rId2" Type="http://purl.oclc.org/ooxml/officeDocument/relationships/image" Target="../media/image2.png"/><Relationship Id="rId1" Type="http://purl.oclc.org/ooxml/officeDocument/relationships/slideMaster" Target="../slideMasters/slideMaster1.xml"/></Relationships>
</file>

<file path=ppt/slideLayouts/_rels/slideLayout11.xml.rels><?xml version="1.0" encoding="UTF-8" standalone="yes"?>
<Relationships xmlns="http://schemas.openxmlformats.org/package/2006/relationships"><Relationship Id="rId2" Type="http://purl.oclc.org/ooxml/officeDocument/relationships/image" Target="../media/image2.png"/><Relationship Id="rId1" Type="http://purl.oclc.org/ooxml/officeDocument/relationships/slideMaster" Target="../slideMasters/slideMaster1.xml"/></Relationships>
</file>

<file path=ppt/slideLayouts/_rels/slideLayout2.xml.rels><?xml version="1.0" encoding="UTF-8" standalone="yes"?>
<Relationships xmlns="http://schemas.openxmlformats.org/package/2006/relationships"><Relationship Id="rId2" Type="http://purl.oclc.org/ooxml/officeDocument/relationships/image" Target="../media/image2.png"/><Relationship Id="rId1" Type="http://purl.oclc.org/ooxml/officeDocument/relationships/slideMaster" Target="../slideMasters/slideMaster1.xml"/></Relationships>
</file>

<file path=ppt/slideLayouts/_rels/slideLayout3.xml.rels><?xml version="1.0" encoding="UTF-8" standalone="yes"?>
<Relationships xmlns="http://schemas.openxmlformats.org/package/2006/relationships"><Relationship Id="rId2" Type="http://purl.oclc.org/ooxml/officeDocument/relationships/image" Target="../media/image2.png"/><Relationship Id="rId1" Type="http://purl.oclc.org/ooxml/officeDocument/relationships/slideMaster" Target="../slideMasters/slideMaster1.xml"/></Relationships>
</file>

<file path=ppt/slideLayouts/_rels/slideLayout4.xml.rels><?xml version="1.0" encoding="UTF-8" standalone="yes"?>
<Relationships xmlns="http://schemas.openxmlformats.org/package/2006/relationships"><Relationship Id="rId2" Type="http://purl.oclc.org/ooxml/officeDocument/relationships/image" Target="../media/image2.png"/><Relationship Id="rId1" Type="http://purl.oclc.org/ooxml/officeDocument/relationships/slideMaster" Target="../slideMasters/slideMaster1.xml"/></Relationships>
</file>

<file path=ppt/slideLayouts/_rels/slideLayout5.xml.rels><?xml version="1.0" encoding="UTF-8" standalone="yes"?>
<Relationships xmlns="http://schemas.openxmlformats.org/package/2006/relationships"><Relationship Id="rId2" Type="http://purl.oclc.org/ooxml/officeDocument/relationships/image" Target="../media/image2.png"/><Relationship Id="rId1" Type="http://purl.oclc.org/ooxml/officeDocument/relationships/slideMaster" Target="../slideMasters/slideMaster1.xml"/></Relationships>
</file>

<file path=ppt/slideLayouts/_rels/slideLayout6.xml.rels><?xml version="1.0" encoding="UTF-8" standalone="yes"?>
<Relationships xmlns="http://schemas.openxmlformats.org/package/2006/relationships"><Relationship Id="rId2" Type="http://purl.oclc.org/ooxml/officeDocument/relationships/image" Target="../media/image2.png"/><Relationship Id="rId1" Type="http://purl.oclc.org/ooxml/officeDocument/relationships/slideMaster" Target="../slideMasters/slideMaster1.xml"/></Relationships>
</file>

<file path=ppt/slideLayouts/_rels/slideLayout7.xml.rels><?xml version="1.0" encoding="UTF-8" standalone="yes"?>
<Relationships xmlns="http://schemas.openxmlformats.org/package/2006/relationships"><Relationship Id="rId2" Type="http://purl.oclc.org/ooxml/officeDocument/relationships/image" Target="../media/image2.png"/><Relationship Id="rId1" Type="http://purl.oclc.org/ooxml/officeDocument/relationships/slideMaster" Target="../slideMasters/slideMaster1.xml"/></Relationships>
</file>

<file path=ppt/slideLayouts/_rels/slideLayout8.xml.rels><?xml version="1.0" encoding="UTF-8" standalone="yes"?>
<Relationships xmlns="http://schemas.openxmlformats.org/package/2006/relationships"><Relationship Id="rId2" Type="http://purl.oclc.org/ooxml/officeDocument/relationships/image" Target="../media/image2.png"/><Relationship Id="rId1" Type="http://purl.oclc.org/ooxml/officeDocument/relationships/slideMaster" Target="../slideMasters/slideMaster1.xml"/></Relationships>
</file>

<file path=ppt/slideLayouts/_rels/slideLayout9.xml.rels><?xml version="1.0" encoding="UTF-8" standalone="yes"?>
<Relationships xmlns="http://schemas.openxmlformats.org/package/2006/relationships"><Relationship Id="rId2" Type="http://purl.oclc.org/ooxml/officeDocument/relationships/image" Target="../media/image2.png"/><Relationship Id="rId1" Type="http://purl.oclc.org/ooxml/officeDocument/relationships/slideMaster" Target="../slideMasters/slideMaster1.xml"/></Relationships>
</file>

<file path=ppt/slideLayouts/slideLayout1.xml><?xml version="1.0" encoding="utf-8"?>
<p:sldLayout xmlns:a="http://purl.oclc.org/ooxml/drawingml/main" xmlns:r="http://purl.oclc.org/ooxml/officeDocument/relationships" xmlns:p="http://purl.oclc.org/ooxml/presentationml/main" type="title" preserve="1">
  <p:cSld name="Tittellysbilde">
    <p:spTree>
      <p:nvGrpSpPr>
        <p:cNvPr id="1" name=""/>
        <p:cNvGrpSpPr/>
        <p:nvPr/>
      </p:nvGrpSpPr>
      <p:grpSpPr>
        <a:xfrm>
          <a:off x="0" y="0"/>
          <a:ext cx="0" cy="0"/>
          <a:chOff x="0" y="0"/>
          <a:chExt cx="0" cy="0"/>
        </a:xfrm>
      </p:grpSpPr>
      <p:sp>
        <p:nvSpPr>
          <p:cNvPr id="10" name="Rektangel 9"/>
          <p:cNvSpPr/>
          <p:nvPr userDrawn="1"/>
        </p:nvSpPr>
        <p:spPr>
          <a:xfrm>
            <a:off x="0" y="0"/>
            <a:ext cx="3063240" cy="6858000"/>
          </a:xfrm>
          <a:prstGeom prst="rect">
            <a:avLst/>
          </a:prstGeom>
          <a:solidFill>
            <a:srgbClr val="0077DA"/>
          </a:solidFill>
          <a:ln w="12700" cap="flat">
            <a:noFill/>
            <a:miter lim="400%"/>
          </a:ln>
          <a:effectLst>
            <a:outerShdw blurRad="38100" dist="25400" dir="5400000" rotWithShape="0">
              <a:srgbClr val="000000">
                <a:alpha val="5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
              </a:lnSpc>
              <a:spcBef>
                <a:spcPts val="0"/>
              </a:spcBef>
              <a:spcAft>
                <a:spcPts val="0"/>
              </a:spcAft>
              <a:buClrTx/>
              <a:buSzTx/>
              <a:buFontTx/>
              <a:buNone/>
              <a:tabLst/>
            </a:pPr>
            <a:endParaRPr kumimoji="0" lang="nb-NO" sz="2400" b="0" i="0" u="none" strike="noStrike" cap="none" spc="0" normalizeH="0" baseline="0%">
              <a:ln>
                <a:noFill/>
              </a:ln>
              <a:solidFill>
                <a:srgbClr val="FFFFFF"/>
              </a:solidFill>
              <a:effectLst/>
              <a:uFillTx/>
              <a:latin typeface="+mn-lt"/>
              <a:ea typeface="+mn-ea"/>
              <a:cs typeface="+mn-cs"/>
              <a:sym typeface="Helvetica Light"/>
            </a:endParaRPr>
          </a:p>
        </p:txBody>
      </p:sp>
      <p:sp>
        <p:nvSpPr>
          <p:cNvPr id="2" name="Tittel 1"/>
          <p:cNvSpPr>
            <a:spLocks noGrp="1"/>
          </p:cNvSpPr>
          <p:nvPr>
            <p:ph type="ctrTitle"/>
          </p:nvPr>
        </p:nvSpPr>
        <p:spPr>
          <a:xfrm>
            <a:off x="3358662" y="1122363"/>
            <a:ext cx="7995138" cy="2387600"/>
          </a:xfrm>
        </p:spPr>
        <p:txBody>
          <a:bodyPr anchor="b"/>
          <a:lstStyle>
            <a:lvl1pPr algn="ctr">
              <a:defRPr sz="6000">
                <a:latin typeface="Bebas Neue Bold" panose="020B0606020202050201" pitchFamily="34" charset="0"/>
              </a:defRPr>
            </a:lvl1pPr>
          </a:lstStyle>
          <a:p>
            <a:r>
              <a:rPr lang="nn-NO"/>
              <a:t>Klikk for å redigere tittelstil</a:t>
            </a:r>
            <a:endParaRPr lang="nb-NO" dirty="0"/>
          </a:p>
        </p:txBody>
      </p:sp>
      <p:sp>
        <p:nvSpPr>
          <p:cNvPr id="3" name="Undertittel 2"/>
          <p:cNvSpPr>
            <a:spLocks noGrp="1"/>
          </p:cNvSpPr>
          <p:nvPr>
            <p:ph type="subTitle" idx="1"/>
          </p:nvPr>
        </p:nvSpPr>
        <p:spPr>
          <a:xfrm>
            <a:off x="3358662" y="3602038"/>
            <a:ext cx="7995138" cy="1655762"/>
          </a:xfrm>
        </p:spPr>
        <p:txBody>
          <a:bodyPr/>
          <a:lstStyle>
            <a:lvl1pPr marL="0" indent="0" algn="ctr">
              <a:buNone/>
              <a:defRPr sz="2400">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n-NO"/>
              <a:t>Klikk for å redigere undertittelstil i malen</a:t>
            </a:r>
            <a:endParaRPr lang="nb-NO" dirty="0"/>
          </a:p>
        </p:txBody>
      </p:sp>
      <p:sp>
        <p:nvSpPr>
          <p:cNvPr id="5" name="Plassholder for bunntekst 4"/>
          <p:cNvSpPr>
            <a:spLocks noGrp="1"/>
          </p:cNvSpPr>
          <p:nvPr>
            <p:ph type="ftr" sz="quarter" idx="11"/>
          </p:nvPr>
        </p:nvSpPr>
        <p:spPr/>
        <p:txBody>
          <a:bodyPr/>
          <a:lstStyle/>
          <a:p>
            <a:r>
              <a:rPr lang="nb-NO" dirty="0"/>
              <a:t>&lt;&lt;</a:t>
            </a:r>
            <a:r>
              <a:rPr lang="nb-NO" dirty="0" err="1"/>
              <a:t>Presantør</a:t>
            </a:r>
            <a:r>
              <a:rPr lang="nb-NO" dirty="0"/>
              <a:t>&gt;&gt;</a:t>
            </a:r>
          </a:p>
        </p:txBody>
      </p:sp>
      <p:sp>
        <p:nvSpPr>
          <p:cNvPr id="6" name="Plassholder for lysbildenummer 5"/>
          <p:cNvSpPr>
            <a:spLocks noGrp="1"/>
          </p:cNvSpPr>
          <p:nvPr>
            <p:ph type="sldNum" sz="quarter" idx="12"/>
          </p:nvPr>
        </p:nvSpPr>
        <p:spPr/>
        <p:txBody>
          <a:bodyPr/>
          <a:lstStyle/>
          <a:p>
            <a:fld id="{705B95CB-6F68-443B-803C-2B24A653DCAD}" type="slidenum">
              <a:rPr lang="nb-NO" smtClean="0"/>
              <a:t>‹nr.›</a:t>
            </a:fld>
            <a:endParaRPr lang="nb-NO"/>
          </a:p>
        </p:txBody>
      </p:sp>
      <p:sp>
        <p:nvSpPr>
          <p:cNvPr id="4" name="Plassholder for dato 3"/>
          <p:cNvSpPr>
            <a:spLocks noGrp="1"/>
          </p:cNvSpPr>
          <p:nvPr>
            <p:ph type="dt" sz="half" idx="10"/>
          </p:nvPr>
        </p:nvSpPr>
        <p:spPr>
          <a:xfrm>
            <a:off x="194891" y="6356349"/>
            <a:ext cx="2230315" cy="365125"/>
          </a:xfrm>
        </p:spPr>
        <p:txBody>
          <a:bodyPr/>
          <a:lstStyle>
            <a:lvl1pPr algn="ctr">
              <a:defRPr>
                <a:latin typeface="Source Sans Pro" panose="020B0503030403020204" pitchFamily="34" charset="0"/>
              </a:defRPr>
            </a:lvl1pPr>
          </a:lstStyle>
          <a:p>
            <a:fld id="{746E545B-F7EC-48C4-8DDE-0EE4BE91E6E4}" type="datetimeFigureOut">
              <a:rPr lang="nb-NO" smtClean="0"/>
              <a:pPr/>
              <a:t>19.09.2022</a:t>
            </a:fld>
            <a:endParaRPr lang="nb-NO" dirty="0"/>
          </a:p>
        </p:txBody>
      </p:sp>
      <p:pic>
        <p:nvPicPr>
          <p:cNvPr id="8" name="Bil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04281" y="137325"/>
            <a:ext cx="2749519" cy="892963"/>
          </a:xfrm>
          <a:prstGeom prst="rect">
            <a:avLst/>
          </a:prstGeom>
        </p:spPr>
      </p:pic>
    </p:spTree>
    <p:extLst>
      <p:ext uri="{BB962C8B-B14F-4D97-AF65-F5344CB8AC3E}">
        <p14:creationId xmlns:p14="http://schemas.microsoft.com/office/powerpoint/2010/main" val="577395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purl.oclc.org/ooxml/drawingml/main" xmlns:r="http://purl.oclc.org/ooxml/officeDocument/relationships" xmlns:p="http://purl.oclc.org/ooxml/presentationml/main" type="vertTx" preserve="1">
  <p:cSld name="Loddrett tekst">
    <p:spTree>
      <p:nvGrpSpPr>
        <p:cNvPr id="1" name=""/>
        <p:cNvGrpSpPr/>
        <p:nvPr/>
      </p:nvGrpSpPr>
      <p:grpSpPr>
        <a:xfrm>
          <a:off x="0" y="0"/>
          <a:ext cx="0" cy="0"/>
          <a:chOff x="0" y="0"/>
          <a:chExt cx="0" cy="0"/>
        </a:xfrm>
      </p:grpSpPr>
      <p:sp>
        <p:nvSpPr>
          <p:cNvPr id="7" name="Rektangel 6"/>
          <p:cNvSpPr/>
          <p:nvPr userDrawn="1"/>
        </p:nvSpPr>
        <p:spPr>
          <a:xfrm>
            <a:off x="0" y="6311900"/>
            <a:ext cx="12192000" cy="527956"/>
          </a:xfrm>
          <a:prstGeom prst="rect">
            <a:avLst/>
          </a:prstGeom>
          <a:solidFill>
            <a:srgbClr val="0077DA"/>
          </a:solidFill>
          <a:ln w="12700" cap="flat">
            <a:noFill/>
            <a:miter lim="400%"/>
          </a:ln>
          <a:effectLst>
            <a:outerShdw blurRad="38100" dist="25400" dir="5400000" rotWithShape="0">
              <a:srgbClr val="000000">
                <a:alpha val="5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
              </a:lnSpc>
              <a:spcBef>
                <a:spcPts val="0"/>
              </a:spcBef>
              <a:spcAft>
                <a:spcPts val="0"/>
              </a:spcAft>
              <a:buClrTx/>
              <a:buSzTx/>
              <a:buFontTx/>
              <a:buNone/>
              <a:tabLst/>
            </a:pPr>
            <a:endParaRPr kumimoji="0" lang="nb-NO" sz="2400" b="0" i="0" u="none" strike="noStrike" cap="none" spc="0" normalizeH="0" baseline="0%">
              <a:ln>
                <a:noFill/>
              </a:ln>
              <a:solidFill>
                <a:srgbClr val="FFFFFF"/>
              </a:solidFill>
              <a:effectLst/>
              <a:uFillTx/>
              <a:latin typeface="+mn-lt"/>
              <a:ea typeface="+mn-ea"/>
              <a:cs typeface="+mn-cs"/>
              <a:sym typeface="Helvetica Light"/>
            </a:endParaRPr>
          </a:p>
        </p:txBody>
      </p:sp>
      <p:sp>
        <p:nvSpPr>
          <p:cNvPr id="2" name="Tittel 1"/>
          <p:cNvSpPr>
            <a:spLocks noGrp="1"/>
          </p:cNvSpPr>
          <p:nvPr>
            <p:ph type="title"/>
          </p:nvPr>
        </p:nvSpPr>
        <p:spPr/>
        <p:txBody>
          <a:bodyPr/>
          <a:lstStyle/>
          <a:p>
            <a:r>
              <a:rPr lang="nn-NO"/>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n-NO"/>
              <a:t>Klikk for å redigere tekststilar i malen</a:t>
            </a:r>
          </a:p>
          <a:p>
            <a:pPr lvl="1"/>
            <a:r>
              <a:rPr lang="nn-NO"/>
              <a:t>Andre nivå</a:t>
            </a:r>
          </a:p>
          <a:p>
            <a:pPr lvl="2"/>
            <a:r>
              <a:rPr lang="nn-NO"/>
              <a:t>Tredje nivå</a:t>
            </a:r>
          </a:p>
          <a:p>
            <a:pPr lvl="3"/>
            <a:r>
              <a:rPr lang="nn-NO"/>
              <a:t>Fjerde nivå</a:t>
            </a:r>
          </a:p>
          <a:p>
            <a:pPr lvl="4"/>
            <a:r>
              <a:rPr lang="nn-NO"/>
              <a:t>Femte nivå</a:t>
            </a:r>
            <a:endParaRPr lang="nb-NO"/>
          </a:p>
        </p:txBody>
      </p:sp>
      <p:sp>
        <p:nvSpPr>
          <p:cNvPr id="4" name="Plassholder for dato 3"/>
          <p:cNvSpPr>
            <a:spLocks noGrp="1"/>
          </p:cNvSpPr>
          <p:nvPr>
            <p:ph type="dt" sz="half" idx="10"/>
          </p:nvPr>
        </p:nvSpPr>
        <p:spPr/>
        <p:txBody>
          <a:bodyPr/>
          <a:lstStyle/>
          <a:p>
            <a:fld id="{746E545B-F7EC-48C4-8DDE-0EE4BE91E6E4}" type="datetimeFigureOut">
              <a:rPr lang="nb-NO" smtClean="0"/>
              <a:t>19.09.2022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05B95CB-6F68-443B-803C-2B24A653DCAD}" type="slidenum">
              <a:rPr lang="nb-NO" smtClean="0"/>
              <a:t>‹nr.›</a:t>
            </a:fld>
            <a:endParaRPr lang="nb-NO"/>
          </a:p>
        </p:txBody>
      </p:sp>
      <p:pic>
        <p:nvPicPr>
          <p:cNvPr id="8" name="Bil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11155" y="469535"/>
            <a:ext cx="1116741" cy="1116741"/>
          </a:xfrm>
          <a:prstGeom prst="rect">
            <a:avLst/>
          </a:prstGeom>
        </p:spPr>
      </p:pic>
    </p:spTree>
    <p:extLst>
      <p:ext uri="{BB962C8B-B14F-4D97-AF65-F5344CB8AC3E}">
        <p14:creationId xmlns:p14="http://schemas.microsoft.com/office/powerpoint/2010/main" val="2197704187"/>
      </p:ext>
    </p:extLst>
  </p:cSld>
  <p:clrMapOvr>
    <a:masterClrMapping/>
  </p:clrMapOvr>
</p:sldLayout>
</file>

<file path=ppt/slideLayouts/slideLayout11.xml><?xml version="1.0" encoding="utf-8"?>
<p:sldLayout xmlns:a="http://purl.oclc.org/ooxml/drawingml/main" xmlns:r="http://purl.oclc.org/ooxml/officeDocument/relationships" xmlns:p="http://purl.oclc.org/ooxml/presentationml/main" type="vertTitleAndTx" preserve="1">
  <p:cSld name="Loddrett tittel og tekst">
    <p:spTree>
      <p:nvGrpSpPr>
        <p:cNvPr id="1" name=""/>
        <p:cNvGrpSpPr/>
        <p:nvPr/>
      </p:nvGrpSpPr>
      <p:grpSpPr>
        <a:xfrm>
          <a:off x="0" y="0"/>
          <a:ext cx="0" cy="0"/>
          <a:chOff x="0" y="0"/>
          <a:chExt cx="0" cy="0"/>
        </a:xfrm>
      </p:grpSpPr>
      <p:sp>
        <p:nvSpPr>
          <p:cNvPr id="7" name="Rektangel 6"/>
          <p:cNvSpPr/>
          <p:nvPr userDrawn="1"/>
        </p:nvSpPr>
        <p:spPr>
          <a:xfrm>
            <a:off x="0" y="6311900"/>
            <a:ext cx="12192000" cy="527956"/>
          </a:xfrm>
          <a:prstGeom prst="rect">
            <a:avLst/>
          </a:prstGeom>
          <a:solidFill>
            <a:srgbClr val="0077DA"/>
          </a:solidFill>
          <a:ln w="12700" cap="flat">
            <a:noFill/>
            <a:miter lim="400%"/>
          </a:ln>
          <a:effectLst>
            <a:outerShdw blurRad="38100" dist="25400" dir="5400000" rotWithShape="0">
              <a:srgbClr val="000000">
                <a:alpha val="5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
              </a:lnSpc>
              <a:spcBef>
                <a:spcPts val="0"/>
              </a:spcBef>
              <a:spcAft>
                <a:spcPts val="0"/>
              </a:spcAft>
              <a:buClrTx/>
              <a:buSzTx/>
              <a:buFontTx/>
              <a:buNone/>
              <a:tabLst/>
            </a:pPr>
            <a:endParaRPr kumimoji="0" lang="nb-NO" sz="2400" b="0" i="0" u="none" strike="noStrike" cap="none" spc="0" normalizeH="0" baseline="0%">
              <a:ln>
                <a:noFill/>
              </a:ln>
              <a:solidFill>
                <a:srgbClr val="FFFFFF"/>
              </a:solidFill>
              <a:effectLst/>
              <a:uFillTx/>
              <a:latin typeface="+mn-lt"/>
              <a:ea typeface="+mn-ea"/>
              <a:cs typeface="+mn-cs"/>
              <a:sym typeface="Helvetica Light"/>
            </a:endParaRPr>
          </a:p>
        </p:txBody>
      </p:sp>
      <p:sp>
        <p:nvSpPr>
          <p:cNvPr id="2" name="Loddrett tittel 1"/>
          <p:cNvSpPr>
            <a:spLocks noGrp="1"/>
          </p:cNvSpPr>
          <p:nvPr>
            <p:ph type="title" orient="vert"/>
          </p:nvPr>
        </p:nvSpPr>
        <p:spPr>
          <a:xfrm>
            <a:off x="8724900" y="365125"/>
            <a:ext cx="2628900" cy="5811838"/>
          </a:xfrm>
        </p:spPr>
        <p:txBody>
          <a:bodyPr vert="eaVert"/>
          <a:lstStyle/>
          <a:p>
            <a:r>
              <a:rPr lang="nn-NO"/>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n-NO"/>
              <a:t>Klikk for å redigere tekststilar i malen</a:t>
            </a:r>
          </a:p>
          <a:p>
            <a:pPr lvl="1"/>
            <a:r>
              <a:rPr lang="nn-NO"/>
              <a:t>Andre nivå</a:t>
            </a:r>
          </a:p>
          <a:p>
            <a:pPr lvl="2"/>
            <a:r>
              <a:rPr lang="nn-NO"/>
              <a:t>Tredje nivå</a:t>
            </a:r>
          </a:p>
          <a:p>
            <a:pPr lvl="3"/>
            <a:r>
              <a:rPr lang="nn-NO"/>
              <a:t>Fjerde nivå</a:t>
            </a:r>
          </a:p>
          <a:p>
            <a:pPr lvl="4"/>
            <a:r>
              <a:rPr lang="nn-NO"/>
              <a:t>Femte nivå</a:t>
            </a:r>
            <a:endParaRPr lang="nb-NO"/>
          </a:p>
        </p:txBody>
      </p:sp>
      <p:sp>
        <p:nvSpPr>
          <p:cNvPr id="4" name="Plassholder for dato 3"/>
          <p:cNvSpPr>
            <a:spLocks noGrp="1"/>
          </p:cNvSpPr>
          <p:nvPr>
            <p:ph type="dt" sz="half" idx="10"/>
          </p:nvPr>
        </p:nvSpPr>
        <p:spPr/>
        <p:txBody>
          <a:bodyPr/>
          <a:lstStyle/>
          <a:p>
            <a:fld id="{746E545B-F7EC-48C4-8DDE-0EE4BE91E6E4}" type="datetimeFigureOut">
              <a:rPr lang="nb-NO" smtClean="0"/>
              <a:t>19.09.2022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05B95CB-6F68-443B-803C-2B24A653DCAD}" type="slidenum">
              <a:rPr lang="nb-NO" smtClean="0"/>
              <a:t>‹nr.›</a:t>
            </a:fld>
            <a:endParaRPr lang="nb-NO"/>
          </a:p>
        </p:txBody>
      </p:sp>
      <p:pic>
        <p:nvPicPr>
          <p:cNvPr id="8" name="Bil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5429" y="140351"/>
            <a:ext cx="1116741" cy="1116741"/>
          </a:xfrm>
          <a:prstGeom prst="rect">
            <a:avLst/>
          </a:prstGeom>
        </p:spPr>
      </p:pic>
    </p:spTree>
    <p:extLst>
      <p:ext uri="{BB962C8B-B14F-4D97-AF65-F5344CB8AC3E}">
        <p14:creationId xmlns:p14="http://schemas.microsoft.com/office/powerpoint/2010/main" val="1393408690"/>
      </p:ext>
    </p:extLst>
  </p:cSld>
  <p:clrMapOvr>
    <a:masterClrMapping/>
  </p:clrMapOvr>
</p:sldLayout>
</file>

<file path=ppt/slideLayouts/slideLayout2.xml><?xml version="1.0" encoding="utf-8"?>
<p:sldLayout xmlns:a="http://purl.oclc.org/ooxml/drawingml/main" xmlns:r="http://purl.oclc.org/ooxml/officeDocument/relationships" xmlns:p="http://purl.oclc.org/ooxml/presentationml/main" type="obj" preserve="1">
  <p:cSld name="Tittel og innhold">
    <p:spTree>
      <p:nvGrpSpPr>
        <p:cNvPr id="1" name=""/>
        <p:cNvGrpSpPr/>
        <p:nvPr/>
      </p:nvGrpSpPr>
      <p:grpSpPr>
        <a:xfrm>
          <a:off x="0" y="0"/>
          <a:ext cx="0" cy="0"/>
          <a:chOff x="0" y="0"/>
          <a:chExt cx="0" cy="0"/>
        </a:xfrm>
      </p:grpSpPr>
      <p:sp>
        <p:nvSpPr>
          <p:cNvPr id="9" name="Rektangel 8"/>
          <p:cNvSpPr/>
          <p:nvPr userDrawn="1"/>
        </p:nvSpPr>
        <p:spPr>
          <a:xfrm>
            <a:off x="0" y="6311900"/>
            <a:ext cx="12192000" cy="527956"/>
          </a:xfrm>
          <a:prstGeom prst="rect">
            <a:avLst/>
          </a:prstGeom>
          <a:solidFill>
            <a:srgbClr val="0077DA"/>
          </a:solidFill>
          <a:ln w="12700" cap="flat">
            <a:noFill/>
            <a:miter lim="400%"/>
          </a:ln>
          <a:effectLst>
            <a:outerShdw blurRad="38100" dist="25400" dir="5400000" rotWithShape="0">
              <a:srgbClr val="000000">
                <a:alpha val="5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
              </a:lnSpc>
              <a:spcBef>
                <a:spcPts val="0"/>
              </a:spcBef>
              <a:spcAft>
                <a:spcPts val="0"/>
              </a:spcAft>
              <a:buClrTx/>
              <a:buSzTx/>
              <a:buFontTx/>
              <a:buNone/>
              <a:tabLst/>
            </a:pPr>
            <a:endParaRPr kumimoji="0" lang="nb-NO" sz="2400" b="0" i="0" u="none" strike="noStrike" cap="none" spc="0" normalizeH="0" baseline="0%">
              <a:ln>
                <a:noFill/>
              </a:ln>
              <a:solidFill>
                <a:srgbClr val="FFFFFF"/>
              </a:solidFill>
              <a:effectLst/>
              <a:uFillTx/>
              <a:latin typeface="+mn-lt"/>
              <a:ea typeface="+mn-ea"/>
              <a:cs typeface="+mn-cs"/>
              <a:sym typeface="Helvetica Light"/>
            </a:endParaRPr>
          </a:p>
        </p:txBody>
      </p:sp>
      <p:sp>
        <p:nvSpPr>
          <p:cNvPr id="2" name="Tittel 1"/>
          <p:cNvSpPr>
            <a:spLocks noGrp="1"/>
          </p:cNvSpPr>
          <p:nvPr>
            <p:ph type="title"/>
          </p:nvPr>
        </p:nvSpPr>
        <p:spPr/>
        <p:txBody>
          <a:bodyPr/>
          <a:lstStyle>
            <a:lvl1pPr>
              <a:defRPr>
                <a:latin typeface="Bebas Neue Bold" panose="020B0606020202050201" pitchFamily="34" charset="0"/>
              </a:defRPr>
            </a:lvl1pPr>
          </a:lstStyle>
          <a:p>
            <a:r>
              <a:rPr lang="nn-NO"/>
              <a:t>Klikk for å redigere tittelstil</a:t>
            </a:r>
            <a:endParaRPr lang="nb-NO" dirty="0"/>
          </a:p>
        </p:txBody>
      </p:sp>
      <p:sp>
        <p:nvSpPr>
          <p:cNvPr id="3" name="Plassholder for innhold 2"/>
          <p:cNvSpPr>
            <a:spLocks noGrp="1"/>
          </p:cNvSpPr>
          <p:nvPr>
            <p:ph idx="1"/>
          </p:nvPr>
        </p:nvSpPr>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nn-NO"/>
              <a:t>Klikk for å redigere tekststilar i malen</a:t>
            </a:r>
          </a:p>
          <a:p>
            <a:pPr lvl="1"/>
            <a:r>
              <a:rPr lang="nn-NO"/>
              <a:t>Andre nivå</a:t>
            </a:r>
          </a:p>
          <a:p>
            <a:pPr lvl="2"/>
            <a:r>
              <a:rPr lang="nn-NO"/>
              <a:t>Tredje nivå</a:t>
            </a:r>
          </a:p>
          <a:p>
            <a:pPr lvl="3"/>
            <a:r>
              <a:rPr lang="nn-NO"/>
              <a:t>Fjerde nivå</a:t>
            </a:r>
          </a:p>
          <a:p>
            <a:pPr lvl="4"/>
            <a:r>
              <a:rPr lang="nn-NO"/>
              <a:t>Femte nivå</a:t>
            </a:r>
            <a:endParaRPr lang="nb-NO" dirty="0"/>
          </a:p>
        </p:txBody>
      </p:sp>
      <p:sp>
        <p:nvSpPr>
          <p:cNvPr id="4" name="Plassholder for dato 3"/>
          <p:cNvSpPr>
            <a:spLocks noGrp="1"/>
          </p:cNvSpPr>
          <p:nvPr>
            <p:ph type="dt" sz="half" idx="10"/>
          </p:nvPr>
        </p:nvSpPr>
        <p:spPr>
          <a:xfrm>
            <a:off x="838200" y="6409102"/>
            <a:ext cx="2743200" cy="365125"/>
          </a:xfrm>
        </p:spPr>
        <p:txBody>
          <a:bodyPr/>
          <a:lstStyle/>
          <a:p>
            <a:fld id="{746E545B-F7EC-48C4-8DDE-0EE4BE91E6E4}" type="datetimeFigureOut">
              <a:rPr lang="nb-NO" smtClean="0"/>
              <a:t>19.09.2022</a:t>
            </a:fld>
            <a:endParaRPr lang="nb-NO"/>
          </a:p>
        </p:txBody>
      </p:sp>
      <p:sp>
        <p:nvSpPr>
          <p:cNvPr id="5" name="Plassholder for bunntekst 4"/>
          <p:cNvSpPr>
            <a:spLocks noGrp="1"/>
          </p:cNvSpPr>
          <p:nvPr>
            <p:ph type="ftr" sz="quarter" idx="11"/>
          </p:nvPr>
        </p:nvSpPr>
        <p:spPr>
          <a:xfrm>
            <a:off x="4038600" y="6409102"/>
            <a:ext cx="4114800" cy="365125"/>
          </a:xfrm>
        </p:spPr>
        <p:txBody>
          <a:bodyPr/>
          <a:lstStyle/>
          <a:p>
            <a:endParaRPr lang="nb-NO" dirty="0"/>
          </a:p>
        </p:txBody>
      </p:sp>
      <p:sp>
        <p:nvSpPr>
          <p:cNvPr id="6" name="Plassholder for lysbildenummer 5"/>
          <p:cNvSpPr>
            <a:spLocks noGrp="1"/>
          </p:cNvSpPr>
          <p:nvPr>
            <p:ph type="sldNum" sz="quarter" idx="12"/>
          </p:nvPr>
        </p:nvSpPr>
        <p:spPr>
          <a:xfrm>
            <a:off x="8610600" y="6409102"/>
            <a:ext cx="2743200" cy="365125"/>
          </a:xfrm>
        </p:spPr>
        <p:txBody>
          <a:bodyPr/>
          <a:lstStyle/>
          <a:p>
            <a:fld id="{705B95CB-6F68-443B-803C-2B24A653DCAD}" type="slidenum">
              <a:rPr lang="nb-NO" smtClean="0"/>
              <a:t>‹nr.›</a:t>
            </a:fld>
            <a:endParaRPr lang="nb-NO"/>
          </a:p>
        </p:txBody>
      </p:sp>
      <p:pic>
        <p:nvPicPr>
          <p:cNvPr id="8" name="Bil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11155" y="469535"/>
            <a:ext cx="1116741" cy="1116741"/>
          </a:xfrm>
          <a:prstGeom prst="rect">
            <a:avLst/>
          </a:prstGeom>
        </p:spPr>
      </p:pic>
    </p:spTree>
    <p:extLst>
      <p:ext uri="{BB962C8B-B14F-4D97-AF65-F5344CB8AC3E}">
        <p14:creationId xmlns:p14="http://schemas.microsoft.com/office/powerpoint/2010/main" val="1069234550"/>
      </p:ext>
    </p:extLst>
  </p:cSld>
  <p:clrMapOvr>
    <a:masterClrMapping/>
  </p:clrMapOvr>
</p:sldLayout>
</file>

<file path=ppt/slideLayouts/slideLayout3.xml><?xml version="1.0" encoding="utf-8"?>
<p:sldLayout xmlns:a="http://purl.oclc.org/ooxml/drawingml/main" xmlns:r="http://purl.oclc.org/ooxml/officeDocument/relationships" xmlns:p="http://purl.oclc.org/ooxml/presentationml/main" type="secHead" preserve="1">
  <p:cSld name="Deloverskrift">
    <p:spTree>
      <p:nvGrpSpPr>
        <p:cNvPr id="1" name=""/>
        <p:cNvGrpSpPr/>
        <p:nvPr/>
      </p:nvGrpSpPr>
      <p:grpSpPr>
        <a:xfrm>
          <a:off x="0" y="0"/>
          <a:ext cx="0" cy="0"/>
          <a:chOff x="0" y="0"/>
          <a:chExt cx="0" cy="0"/>
        </a:xfrm>
      </p:grpSpPr>
      <p:sp>
        <p:nvSpPr>
          <p:cNvPr id="8" name="Rektangel 7"/>
          <p:cNvSpPr/>
          <p:nvPr userDrawn="1"/>
        </p:nvSpPr>
        <p:spPr>
          <a:xfrm>
            <a:off x="0" y="6311900"/>
            <a:ext cx="12192000" cy="527956"/>
          </a:xfrm>
          <a:prstGeom prst="rect">
            <a:avLst/>
          </a:prstGeom>
          <a:solidFill>
            <a:srgbClr val="0077DA"/>
          </a:solidFill>
          <a:ln w="12700" cap="flat">
            <a:noFill/>
            <a:miter lim="400%"/>
          </a:ln>
          <a:effectLst>
            <a:outerShdw blurRad="38100" dist="25400" dir="5400000" rotWithShape="0">
              <a:srgbClr val="000000">
                <a:alpha val="5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
              </a:lnSpc>
              <a:spcBef>
                <a:spcPts val="0"/>
              </a:spcBef>
              <a:spcAft>
                <a:spcPts val="0"/>
              </a:spcAft>
              <a:buClrTx/>
              <a:buSzTx/>
              <a:buFontTx/>
              <a:buNone/>
              <a:tabLst/>
            </a:pPr>
            <a:endParaRPr kumimoji="0" lang="nb-NO" sz="2400" b="0" i="0" u="none" strike="noStrike" cap="none" spc="0" normalizeH="0" baseline="0%">
              <a:ln>
                <a:noFill/>
              </a:ln>
              <a:solidFill>
                <a:srgbClr val="FFFFFF"/>
              </a:solidFill>
              <a:effectLst/>
              <a:uFillTx/>
              <a:latin typeface="+mn-lt"/>
              <a:ea typeface="+mn-ea"/>
              <a:cs typeface="+mn-cs"/>
              <a:sym typeface="Helvetica Light"/>
            </a:endParaRPr>
          </a:p>
        </p:txBody>
      </p:sp>
      <p:sp>
        <p:nvSpPr>
          <p:cNvPr id="2" name="Tittel 1"/>
          <p:cNvSpPr>
            <a:spLocks noGrp="1"/>
          </p:cNvSpPr>
          <p:nvPr>
            <p:ph type="title"/>
          </p:nvPr>
        </p:nvSpPr>
        <p:spPr>
          <a:xfrm>
            <a:off x="831850" y="1709738"/>
            <a:ext cx="10515600" cy="2852737"/>
          </a:xfrm>
        </p:spPr>
        <p:txBody>
          <a:bodyPr anchor="b"/>
          <a:lstStyle>
            <a:lvl1pPr>
              <a:defRPr sz="6000"/>
            </a:lvl1pPr>
          </a:lstStyle>
          <a:p>
            <a:r>
              <a:rPr lang="nn-NO"/>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
                  </a:schemeClr>
                </a:solidFill>
              </a:defRPr>
            </a:lvl1pPr>
            <a:lvl2pPr marL="457200" indent="0">
              <a:buNone/>
              <a:defRPr sz="2000">
                <a:solidFill>
                  <a:schemeClr val="tx1">
                    <a:tint val="75%"/>
                  </a:schemeClr>
                </a:solidFill>
              </a:defRPr>
            </a:lvl2pPr>
            <a:lvl3pPr marL="914400" indent="0">
              <a:buNone/>
              <a:defRPr sz="1800">
                <a:solidFill>
                  <a:schemeClr val="tx1">
                    <a:tint val="75%"/>
                  </a:schemeClr>
                </a:solidFill>
              </a:defRPr>
            </a:lvl3pPr>
            <a:lvl4pPr marL="1371600" indent="0">
              <a:buNone/>
              <a:defRPr sz="1600">
                <a:solidFill>
                  <a:schemeClr val="tx1">
                    <a:tint val="75%"/>
                  </a:schemeClr>
                </a:solidFill>
              </a:defRPr>
            </a:lvl4pPr>
            <a:lvl5pPr marL="1828800" indent="0">
              <a:buNone/>
              <a:defRPr sz="1600">
                <a:solidFill>
                  <a:schemeClr val="tx1">
                    <a:tint val="75%"/>
                  </a:schemeClr>
                </a:solidFill>
              </a:defRPr>
            </a:lvl5pPr>
            <a:lvl6pPr marL="2286000" indent="0">
              <a:buNone/>
              <a:defRPr sz="1600">
                <a:solidFill>
                  <a:schemeClr val="tx1">
                    <a:tint val="75%"/>
                  </a:schemeClr>
                </a:solidFill>
              </a:defRPr>
            </a:lvl6pPr>
            <a:lvl7pPr marL="2743200" indent="0">
              <a:buNone/>
              <a:defRPr sz="1600">
                <a:solidFill>
                  <a:schemeClr val="tx1">
                    <a:tint val="75%"/>
                  </a:schemeClr>
                </a:solidFill>
              </a:defRPr>
            </a:lvl7pPr>
            <a:lvl8pPr marL="3200400" indent="0">
              <a:buNone/>
              <a:defRPr sz="1600">
                <a:solidFill>
                  <a:schemeClr val="tx1">
                    <a:tint val="75%"/>
                  </a:schemeClr>
                </a:solidFill>
              </a:defRPr>
            </a:lvl8pPr>
            <a:lvl9pPr marL="3657600" indent="0">
              <a:buNone/>
              <a:defRPr sz="1600">
                <a:solidFill>
                  <a:schemeClr val="tx1">
                    <a:tint val="75%"/>
                  </a:schemeClr>
                </a:solidFill>
              </a:defRPr>
            </a:lvl9pPr>
          </a:lstStyle>
          <a:p>
            <a:pPr lvl="0"/>
            <a:r>
              <a:rPr lang="nn-NO"/>
              <a:t>Klikk for å redigere tekststilar i malen</a:t>
            </a:r>
          </a:p>
        </p:txBody>
      </p:sp>
      <p:sp>
        <p:nvSpPr>
          <p:cNvPr id="4" name="Plassholder for dato 3"/>
          <p:cNvSpPr>
            <a:spLocks noGrp="1"/>
          </p:cNvSpPr>
          <p:nvPr>
            <p:ph type="dt" sz="half" idx="10"/>
          </p:nvPr>
        </p:nvSpPr>
        <p:spPr/>
        <p:txBody>
          <a:bodyPr/>
          <a:lstStyle/>
          <a:p>
            <a:fld id="{746E545B-F7EC-48C4-8DDE-0EE4BE91E6E4}" type="datetimeFigureOut">
              <a:rPr lang="nb-NO" smtClean="0"/>
              <a:t>19.09.2022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05B95CB-6F68-443B-803C-2B24A653DCAD}" type="slidenum">
              <a:rPr lang="nb-NO" smtClean="0"/>
              <a:t>‹nr.›</a:t>
            </a:fld>
            <a:endParaRPr lang="nb-NO"/>
          </a:p>
        </p:txBody>
      </p:sp>
      <p:pic>
        <p:nvPicPr>
          <p:cNvPr id="9" name="Bil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11155" y="469535"/>
            <a:ext cx="1116741" cy="1116741"/>
          </a:xfrm>
          <a:prstGeom prst="rect">
            <a:avLst/>
          </a:prstGeom>
        </p:spPr>
      </p:pic>
    </p:spTree>
    <p:extLst>
      <p:ext uri="{BB962C8B-B14F-4D97-AF65-F5344CB8AC3E}">
        <p14:creationId xmlns:p14="http://schemas.microsoft.com/office/powerpoint/2010/main" val="1614943240"/>
      </p:ext>
    </p:extLst>
  </p:cSld>
  <p:clrMapOvr>
    <a:masterClrMapping/>
  </p:clrMapOvr>
</p:sldLayout>
</file>

<file path=ppt/slideLayouts/slideLayout4.xml><?xml version="1.0" encoding="utf-8"?>
<p:sldLayout xmlns:a="http://purl.oclc.org/ooxml/drawingml/main" xmlns:r="http://purl.oclc.org/ooxml/officeDocument/relationships" xmlns:p="http://purl.oclc.org/ooxml/presentationml/main" type="twoObj" preserve="1">
  <p:cSld name="To innholdsdeler">
    <p:spTree>
      <p:nvGrpSpPr>
        <p:cNvPr id="1" name=""/>
        <p:cNvGrpSpPr/>
        <p:nvPr/>
      </p:nvGrpSpPr>
      <p:grpSpPr>
        <a:xfrm>
          <a:off x="0" y="0"/>
          <a:ext cx="0" cy="0"/>
          <a:chOff x="0" y="0"/>
          <a:chExt cx="0" cy="0"/>
        </a:xfrm>
      </p:grpSpPr>
      <p:sp>
        <p:nvSpPr>
          <p:cNvPr id="8" name="Rektangel 7"/>
          <p:cNvSpPr/>
          <p:nvPr userDrawn="1"/>
        </p:nvSpPr>
        <p:spPr>
          <a:xfrm>
            <a:off x="0" y="6311900"/>
            <a:ext cx="12192000" cy="527956"/>
          </a:xfrm>
          <a:prstGeom prst="rect">
            <a:avLst/>
          </a:prstGeom>
          <a:solidFill>
            <a:srgbClr val="0077DA"/>
          </a:solidFill>
          <a:ln w="12700" cap="flat">
            <a:noFill/>
            <a:miter lim="400%"/>
          </a:ln>
          <a:effectLst>
            <a:outerShdw blurRad="38100" dist="25400" dir="5400000" rotWithShape="0">
              <a:srgbClr val="000000">
                <a:alpha val="5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
              </a:lnSpc>
              <a:spcBef>
                <a:spcPts val="0"/>
              </a:spcBef>
              <a:spcAft>
                <a:spcPts val="0"/>
              </a:spcAft>
              <a:buClrTx/>
              <a:buSzTx/>
              <a:buFontTx/>
              <a:buNone/>
              <a:tabLst/>
            </a:pPr>
            <a:endParaRPr kumimoji="0" lang="nb-NO" sz="2400" b="0" i="0" u="none" strike="noStrike" cap="none" spc="0" normalizeH="0" baseline="0%">
              <a:ln>
                <a:noFill/>
              </a:ln>
              <a:solidFill>
                <a:srgbClr val="FFFFFF"/>
              </a:solidFill>
              <a:effectLst/>
              <a:uFillTx/>
              <a:latin typeface="+mn-lt"/>
              <a:ea typeface="+mn-ea"/>
              <a:cs typeface="+mn-cs"/>
              <a:sym typeface="Helvetica Light"/>
            </a:endParaRPr>
          </a:p>
        </p:txBody>
      </p:sp>
      <p:sp>
        <p:nvSpPr>
          <p:cNvPr id="2" name="Tittel 1"/>
          <p:cNvSpPr>
            <a:spLocks noGrp="1"/>
          </p:cNvSpPr>
          <p:nvPr>
            <p:ph type="title"/>
          </p:nvPr>
        </p:nvSpPr>
        <p:spPr/>
        <p:txBody>
          <a:bodyPr/>
          <a:lstStyle/>
          <a:p>
            <a:r>
              <a:rPr lang="nn-NO"/>
              <a:t>Klikk for å redigere tittelstil</a:t>
            </a:r>
            <a:endParaRPr lang="nb-NO" dirty="0"/>
          </a:p>
        </p:txBody>
      </p:sp>
      <p:sp>
        <p:nvSpPr>
          <p:cNvPr id="3" name="Plassholder for innhold 2"/>
          <p:cNvSpPr>
            <a:spLocks noGrp="1"/>
          </p:cNvSpPr>
          <p:nvPr>
            <p:ph sz="half" idx="1"/>
          </p:nvPr>
        </p:nvSpPr>
        <p:spPr>
          <a:xfrm>
            <a:off x="838200" y="1825625"/>
            <a:ext cx="5181600" cy="4351338"/>
          </a:xfrm>
        </p:spPr>
        <p:txBody>
          <a:bodyPr/>
          <a:lstStyle/>
          <a:p>
            <a:pPr lvl="0"/>
            <a:r>
              <a:rPr lang="nn-NO"/>
              <a:t>Klikk for å redigere tekststilar i malen</a:t>
            </a:r>
          </a:p>
          <a:p>
            <a:pPr lvl="1"/>
            <a:r>
              <a:rPr lang="nn-NO"/>
              <a:t>Andre nivå</a:t>
            </a:r>
          </a:p>
          <a:p>
            <a:pPr lvl="2"/>
            <a:r>
              <a:rPr lang="nn-NO"/>
              <a:t>Tredje nivå</a:t>
            </a:r>
          </a:p>
          <a:p>
            <a:pPr lvl="3"/>
            <a:r>
              <a:rPr lang="nn-NO"/>
              <a:t>Fjerde nivå</a:t>
            </a:r>
          </a:p>
          <a:p>
            <a:pPr lvl="4"/>
            <a:r>
              <a:rPr lang="nn-NO"/>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n-NO"/>
              <a:t>Klikk for å redigere tekststilar i malen</a:t>
            </a:r>
          </a:p>
          <a:p>
            <a:pPr lvl="1"/>
            <a:r>
              <a:rPr lang="nn-NO"/>
              <a:t>Andre nivå</a:t>
            </a:r>
          </a:p>
          <a:p>
            <a:pPr lvl="2"/>
            <a:r>
              <a:rPr lang="nn-NO"/>
              <a:t>Tredje nivå</a:t>
            </a:r>
          </a:p>
          <a:p>
            <a:pPr lvl="3"/>
            <a:r>
              <a:rPr lang="nn-NO"/>
              <a:t>Fjerde nivå</a:t>
            </a:r>
          </a:p>
          <a:p>
            <a:pPr lvl="4"/>
            <a:r>
              <a:rPr lang="nn-NO"/>
              <a:t>Femte nivå</a:t>
            </a:r>
            <a:endParaRPr lang="nb-NO"/>
          </a:p>
        </p:txBody>
      </p:sp>
      <p:sp>
        <p:nvSpPr>
          <p:cNvPr id="5" name="Plassholder for dato 4"/>
          <p:cNvSpPr>
            <a:spLocks noGrp="1"/>
          </p:cNvSpPr>
          <p:nvPr>
            <p:ph type="dt" sz="half" idx="10"/>
          </p:nvPr>
        </p:nvSpPr>
        <p:spPr/>
        <p:txBody>
          <a:bodyPr/>
          <a:lstStyle/>
          <a:p>
            <a:fld id="{746E545B-F7EC-48C4-8DDE-0EE4BE91E6E4}" type="datetimeFigureOut">
              <a:rPr lang="nb-NO" smtClean="0"/>
              <a:t>19.09.2022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05B95CB-6F68-443B-803C-2B24A653DCAD}" type="slidenum">
              <a:rPr lang="nb-NO" smtClean="0"/>
              <a:t>‹nr.›</a:t>
            </a:fld>
            <a:endParaRPr lang="nb-NO"/>
          </a:p>
        </p:txBody>
      </p:sp>
      <p:pic>
        <p:nvPicPr>
          <p:cNvPr id="9" name="Bil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11155" y="469535"/>
            <a:ext cx="1116741" cy="1116741"/>
          </a:xfrm>
          <a:prstGeom prst="rect">
            <a:avLst/>
          </a:prstGeom>
        </p:spPr>
      </p:pic>
    </p:spTree>
    <p:extLst>
      <p:ext uri="{BB962C8B-B14F-4D97-AF65-F5344CB8AC3E}">
        <p14:creationId xmlns:p14="http://schemas.microsoft.com/office/powerpoint/2010/main" val="1726439725"/>
      </p:ext>
    </p:extLst>
  </p:cSld>
  <p:clrMapOvr>
    <a:masterClrMapping/>
  </p:clrMapOvr>
</p:sldLayout>
</file>

<file path=ppt/slideLayouts/slideLayout5.xml><?xml version="1.0" encoding="utf-8"?>
<p:sldLayout xmlns:a="http://purl.oclc.org/ooxml/drawingml/main" xmlns:r="http://purl.oclc.org/ooxml/officeDocument/relationships" xmlns:p="http://purl.oclc.org/ooxml/presentationml/main" type="twoTxTwoObj" preserve="1">
  <p:cSld name="Sammenligning">
    <p:spTree>
      <p:nvGrpSpPr>
        <p:cNvPr id="1" name=""/>
        <p:cNvGrpSpPr/>
        <p:nvPr/>
      </p:nvGrpSpPr>
      <p:grpSpPr>
        <a:xfrm>
          <a:off x="0" y="0"/>
          <a:ext cx="0" cy="0"/>
          <a:chOff x="0" y="0"/>
          <a:chExt cx="0" cy="0"/>
        </a:xfrm>
      </p:grpSpPr>
      <p:sp>
        <p:nvSpPr>
          <p:cNvPr id="10" name="Rektangel 9"/>
          <p:cNvSpPr/>
          <p:nvPr userDrawn="1"/>
        </p:nvSpPr>
        <p:spPr>
          <a:xfrm>
            <a:off x="0" y="6311900"/>
            <a:ext cx="12192000" cy="527956"/>
          </a:xfrm>
          <a:prstGeom prst="rect">
            <a:avLst/>
          </a:prstGeom>
          <a:solidFill>
            <a:srgbClr val="0077DA"/>
          </a:solidFill>
          <a:ln w="12700" cap="flat">
            <a:noFill/>
            <a:miter lim="400%"/>
          </a:ln>
          <a:effectLst>
            <a:outerShdw blurRad="38100" dist="25400" dir="5400000" rotWithShape="0">
              <a:srgbClr val="000000">
                <a:alpha val="5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
              </a:lnSpc>
              <a:spcBef>
                <a:spcPts val="0"/>
              </a:spcBef>
              <a:spcAft>
                <a:spcPts val="0"/>
              </a:spcAft>
              <a:buClrTx/>
              <a:buSzTx/>
              <a:buFontTx/>
              <a:buNone/>
              <a:tabLst/>
            </a:pPr>
            <a:endParaRPr kumimoji="0" lang="nb-NO" sz="2400" b="0" i="0" u="none" strike="noStrike" cap="none" spc="0" normalizeH="0" baseline="0%">
              <a:ln>
                <a:noFill/>
              </a:ln>
              <a:solidFill>
                <a:srgbClr val="FFFFFF"/>
              </a:solidFill>
              <a:effectLst/>
              <a:uFillTx/>
              <a:latin typeface="+mn-lt"/>
              <a:ea typeface="+mn-ea"/>
              <a:cs typeface="+mn-cs"/>
              <a:sym typeface="Helvetica Light"/>
            </a:endParaRPr>
          </a:p>
        </p:txBody>
      </p:sp>
      <p:sp>
        <p:nvSpPr>
          <p:cNvPr id="2" name="Tittel 1"/>
          <p:cNvSpPr>
            <a:spLocks noGrp="1"/>
          </p:cNvSpPr>
          <p:nvPr>
            <p:ph type="title"/>
          </p:nvPr>
        </p:nvSpPr>
        <p:spPr>
          <a:xfrm>
            <a:off x="839788" y="365125"/>
            <a:ext cx="10515600" cy="1325563"/>
          </a:xfrm>
        </p:spPr>
        <p:txBody>
          <a:bodyPr/>
          <a:lstStyle/>
          <a:p>
            <a:r>
              <a:rPr lang="nn-NO"/>
              <a:t>Klikk for å redigere tittelstil</a:t>
            </a:r>
            <a:endParaRPr lang="nb-NO" dirty="0"/>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n-NO"/>
              <a:t>Klikk for å redigere tekststilar i malen</a:t>
            </a:r>
          </a:p>
        </p:txBody>
      </p:sp>
      <p:sp>
        <p:nvSpPr>
          <p:cNvPr id="4" name="Plassholder for innhold 3"/>
          <p:cNvSpPr>
            <a:spLocks noGrp="1"/>
          </p:cNvSpPr>
          <p:nvPr>
            <p:ph sz="half" idx="2"/>
          </p:nvPr>
        </p:nvSpPr>
        <p:spPr>
          <a:xfrm>
            <a:off x="839788" y="2505075"/>
            <a:ext cx="5157787" cy="3684588"/>
          </a:xfrm>
        </p:spPr>
        <p:txBody>
          <a:bodyPr/>
          <a:lstStyle/>
          <a:p>
            <a:pPr lvl="0"/>
            <a:r>
              <a:rPr lang="nn-NO"/>
              <a:t>Klikk for å redigere tekststilar i malen</a:t>
            </a:r>
          </a:p>
          <a:p>
            <a:pPr lvl="1"/>
            <a:r>
              <a:rPr lang="nn-NO"/>
              <a:t>Andre nivå</a:t>
            </a:r>
          </a:p>
          <a:p>
            <a:pPr lvl="2"/>
            <a:r>
              <a:rPr lang="nn-NO"/>
              <a:t>Tredje nivå</a:t>
            </a:r>
          </a:p>
          <a:p>
            <a:pPr lvl="3"/>
            <a:r>
              <a:rPr lang="nn-NO"/>
              <a:t>Fjerde nivå</a:t>
            </a:r>
          </a:p>
          <a:p>
            <a:pPr lvl="4"/>
            <a:r>
              <a:rPr lang="nn-NO"/>
              <a:t>Femte nivå</a:t>
            </a:r>
            <a:endParaRPr lang="nb-NO" dirty="0"/>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n-NO"/>
              <a:t>Klikk for å redigere tekststilar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n-NO"/>
              <a:t>Klikk for å redigere tekststilar i malen</a:t>
            </a:r>
          </a:p>
          <a:p>
            <a:pPr lvl="1"/>
            <a:r>
              <a:rPr lang="nn-NO"/>
              <a:t>Andre nivå</a:t>
            </a:r>
          </a:p>
          <a:p>
            <a:pPr lvl="2"/>
            <a:r>
              <a:rPr lang="nn-NO"/>
              <a:t>Tredje nivå</a:t>
            </a:r>
          </a:p>
          <a:p>
            <a:pPr lvl="3"/>
            <a:r>
              <a:rPr lang="nn-NO"/>
              <a:t>Fjerde nivå</a:t>
            </a:r>
          </a:p>
          <a:p>
            <a:pPr lvl="4"/>
            <a:r>
              <a:rPr lang="nn-NO"/>
              <a:t>Femte nivå</a:t>
            </a:r>
            <a:endParaRPr lang="nb-NO"/>
          </a:p>
        </p:txBody>
      </p:sp>
      <p:sp>
        <p:nvSpPr>
          <p:cNvPr id="7" name="Plassholder for dato 6"/>
          <p:cNvSpPr>
            <a:spLocks noGrp="1"/>
          </p:cNvSpPr>
          <p:nvPr>
            <p:ph type="dt" sz="half" idx="10"/>
          </p:nvPr>
        </p:nvSpPr>
        <p:spPr/>
        <p:txBody>
          <a:bodyPr/>
          <a:lstStyle/>
          <a:p>
            <a:fld id="{746E545B-F7EC-48C4-8DDE-0EE4BE91E6E4}" type="datetimeFigureOut">
              <a:rPr lang="nb-NO" smtClean="0"/>
              <a:t>19.09.2022</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705B95CB-6F68-443B-803C-2B24A653DCAD}" type="slidenum">
              <a:rPr lang="nb-NO" smtClean="0"/>
              <a:t>‹nr.›</a:t>
            </a:fld>
            <a:endParaRPr lang="nb-NO"/>
          </a:p>
        </p:txBody>
      </p:sp>
      <p:pic>
        <p:nvPicPr>
          <p:cNvPr id="11" name="Bil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11155" y="469535"/>
            <a:ext cx="1116741" cy="1116741"/>
          </a:xfrm>
          <a:prstGeom prst="rect">
            <a:avLst/>
          </a:prstGeom>
        </p:spPr>
      </p:pic>
    </p:spTree>
    <p:extLst>
      <p:ext uri="{BB962C8B-B14F-4D97-AF65-F5344CB8AC3E}">
        <p14:creationId xmlns:p14="http://schemas.microsoft.com/office/powerpoint/2010/main" val="4196865571"/>
      </p:ext>
    </p:extLst>
  </p:cSld>
  <p:clrMapOvr>
    <a:masterClrMapping/>
  </p:clrMapOvr>
</p:sldLayout>
</file>

<file path=ppt/slideLayouts/slideLayout6.xml><?xml version="1.0" encoding="utf-8"?>
<p:sldLayout xmlns:a="http://purl.oclc.org/ooxml/drawingml/main" xmlns:r="http://purl.oclc.org/ooxml/officeDocument/relationships" xmlns:p="http://purl.oclc.org/ooxml/presentationml/main" type="titleOnly" preserve="1">
  <p:cSld name="Bare tittel">
    <p:spTree>
      <p:nvGrpSpPr>
        <p:cNvPr id="1" name=""/>
        <p:cNvGrpSpPr/>
        <p:nvPr/>
      </p:nvGrpSpPr>
      <p:grpSpPr>
        <a:xfrm>
          <a:off x="0" y="0"/>
          <a:ext cx="0" cy="0"/>
          <a:chOff x="0" y="0"/>
          <a:chExt cx="0" cy="0"/>
        </a:xfrm>
      </p:grpSpPr>
      <p:sp>
        <p:nvSpPr>
          <p:cNvPr id="6" name="Rektangel 5"/>
          <p:cNvSpPr/>
          <p:nvPr userDrawn="1"/>
        </p:nvSpPr>
        <p:spPr>
          <a:xfrm>
            <a:off x="0" y="6311900"/>
            <a:ext cx="12192000" cy="527956"/>
          </a:xfrm>
          <a:prstGeom prst="rect">
            <a:avLst/>
          </a:prstGeom>
          <a:solidFill>
            <a:srgbClr val="0077DA"/>
          </a:solidFill>
          <a:ln w="12700" cap="flat">
            <a:noFill/>
            <a:miter lim="400%"/>
          </a:ln>
          <a:effectLst>
            <a:outerShdw blurRad="38100" dist="25400" dir="5400000" rotWithShape="0">
              <a:srgbClr val="000000">
                <a:alpha val="5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
              </a:lnSpc>
              <a:spcBef>
                <a:spcPts val="0"/>
              </a:spcBef>
              <a:spcAft>
                <a:spcPts val="0"/>
              </a:spcAft>
              <a:buClrTx/>
              <a:buSzTx/>
              <a:buFontTx/>
              <a:buNone/>
              <a:tabLst/>
            </a:pPr>
            <a:endParaRPr kumimoji="0" lang="nb-NO" sz="2400" b="0" i="0" u="none" strike="noStrike" cap="none" spc="0" normalizeH="0" baseline="0%">
              <a:ln>
                <a:noFill/>
              </a:ln>
              <a:solidFill>
                <a:srgbClr val="FFFFFF"/>
              </a:solidFill>
              <a:effectLst/>
              <a:uFillTx/>
              <a:latin typeface="+mn-lt"/>
              <a:ea typeface="+mn-ea"/>
              <a:cs typeface="+mn-cs"/>
              <a:sym typeface="Helvetica Light"/>
            </a:endParaRPr>
          </a:p>
        </p:txBody>
      </p:sp>
      <p:sp>
        <p:nvSpPr>
          <p:cNvPr id="2" name="Tittel 1"/>
          <p:cNvSpPr>
            <a:spLocks noGrp="1"/>
          </p:cNvSpPr>
          <p:nvPr>
            <p:ph type="title"/>
          </p:nvPr>
        </p:nvSpPr>
        <p:spPr/>
        <p:txBody>
          <a:bodyPr/>
          <a:lstStyle/>
          <a:p>
            <a:r>
              <a:rPr lang="nn-NO"/>
              <a:t>Klikk for å redigere tittelstil</a:t>
            </a:r>
            <a:endParaRPr lang="nb-NO"/>
          </a:p>
        </p:txBody>
      </p:sp>
      <p:sp>
        <p:nvSpPr>
          <p:cNvPr id="3" name="Plassholder for dato 2"/>
          <p:cNvSpPr>
            <a:spLocks noGrp="1"/>
          </p:cNvSpPr>
          <p:nvPr>
            <p:ph type="dt" sz="half" idx="10"/>
          </p:nvPr>
        </p:nvSpPr>
        <p:spPr/>
        <p:txBody>
          <a:bodyPr/>
          <a:lstStyle/>
          <a:p>
            <a:fld id="{746E545B-F7EC-48C4-8DDE-0EE4BE91E6E4}" type="datetimeFigureOut">
              <a:rPr lang="nb-NO" smtClean="0"/>
              <a:t>19.09.2022</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705B95CB-6F68-443B-803C-2B24A653DCAD}" type="slidenum">
              <a:rPr lang="nb-NO" smtClean="0"/>
              <a:t>‹nr.›</a:t>
            </a:fld>
            <a:endParaRPr lang="nb-NO"/>
          </a:p>
        </p:txBody>
      </p:sp>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11155" y="469535"/>
            <a:ext cx="1116741" cy="1116741"/>
          </a:xfrm>
          <a:prstGeom prst="rect">
            <a:avLst/>
          </a:prstGeom>
        </p:spPr>
      </p:pic>
    </p:spTree>
    <p:extLst>
      <p:ext uri="{BB962C8B-B14F-4D97-AF65-F5344CB8AC3E}">
        <p14:creationId xmlns:p14="http://schemas.microsoft.com/office/powerpoint/2010/main" val="39809234"/>
      </p:ext>
    </p:extLst>
  </p:cSld>
  <p:clrMapOvr>
    <a:masterClrMapping/>
  </p:clrMapOvr>
</p:sldLayout>
</file>

<file path=ppt/slideLayouts/slideLayout7.xml><?xml version="1.0" encoding="utf-8"?>
<p:sldLayout xmlns:a="http://purl.oclc.org/ooxml/drawingml/main" xmlns:r="http://purl.oclc.org/ooxml/officeDocument/relationships" xmlns:p="http://purl.oclc.org/ooxml/presentationml/main" type="blank" preserve="1">
  <p:cSld name="Tomt">
    <p:spTree>
      <p:nvGrpSpPr>
        <p:cNvPr id="1" name=""/>
        <p:cNvGrpSpPr/>
        <p:nvPr/>
      </p:nvGrpSpPr>
      <p:grpSpPr>
        <a:xfrm>
          <a:off x="0" y="0"/>
          <a:ext cx="0" cy="0"/>
          <a:chOff x="0" y="0"/>
          <a:chExt cx="0" cy="0"/>
        </a:xfrm>
      </p:grpSpPr>
      <p:sp>
        <p:nvSpPr>
          <p:cNvPr id="5" name="Rektangel 4"/>
          <p:cNvSpPr/>
          <p:nvPr userDrawn="1"/>
        </p:nvSpPr>
        <p:spPr>
          <a:xfrm>
            <a:off x="0" y="6311900"/>
            <a:ext cx="12192000" cy="527956"/>
          </a:xfrm>
          <a:prstGeom prst="rect">
            <a:avLst/>
          </a:prstGeom>
          <a:solidFill>
            <a:srgbClr val="0077DA"/>
          </a:solidFill>
          <a:ln w="12700" cap="flat">
            <a:noFill/>
            <a:miter lim="400%"/>
          </a:ln>
          <a:effectLst>
            <a:outerShdw blurRad="38100" dist="25400" dir="5400000" rotWithShape="0">
              <a:srgbClr val="000000">
                <a:alpha val="5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
              </a:lnSpc>
              <a:spcBef>
                <a:spcPts val="0"/>
              </a:spcBef>
              <a:spcAft>
                <a:spcPts val="0"/>
              </a:spcAft>
              <a:buClrTx/>
              <a:buSzTx/>
              <a:buFontTx/>
              <a:buNone/>
              <a:tabLst/>
            </a:pPr>
            <a:endParaRPr kumimoji="0" lang="nb-NO" sz="2400" b="0" i="0" u="none" strike="noStrike" cap="none" spc="0" normalizeH="0" baseline="0%">
              <a:ln>
                <a:noFill/>
              </a:ln>
              <a:solidFill>
                <a:srgbClr val="FFFFFF"/>
              </a:solidFill>
              <a:effectLst/>
              <a:uFillTx/>
              <a:latin typeface="+mn-lt"/>
              <a:ea typeface="+mn-ea"/>
              <a:cs typeface="+mn-cs"/>
              <a:sym typeface="Helvetica Light"/>
            </a:endParaRPr>
          </a:p>
        </p:txBody>
      </p:sp>
      <p:sp>
        <p:nvSpPr>
          <p:cNvPr id="2" name="Plassholder for dato 1"/>
          <p:cNvSpPr>
            <a:spLocks noGrp="1"/>
          </p:cNvSpPr>
          <p:nvPr>
            <p:ph type="dt" sz="half" idx="10"/>
          </p:nvPr>
        </p:nvSpPr>
        <p:spPr/>
        <p:txBody>
          <a:bodyPr/>
          <a:lstStyle/>
          <a:p>
            <a:fld id="{746E545B-F7EC-48C4-8DDE-0EE4BE91E6E4}" type="datetimeFigureOut">
              <a:rPr lang="nb-NO" smtClean="0"/>
              <a:t>19.09.2022</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705B95CB-6F68-443B-803C-2B24A653DCAD}" type="slidenum">
              <a:rPr lang="nb-NO" smtClean="0"/>
              <a:t>‹nr.›</a:t>
            </a:fld>
            <a:endParaRPr lang="nb-NO"/>
          </a:p>
        </p:txBody>
      </p:sp>
      <p:pic>
        <p:nvPicPr>
          <p:cNvPr id="6" name="Bil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11155" y="469535"/>
            <a:ext cx="1116741" cy="1116741"/>
          </a:xfrm>
          <a:prstGeom prst="rect">
            <a:avLst/>
          </a:prstGeom>
        </p:spPr>
      </p:pic>
    </p:spTree>
    <p:extLst>
      <p:ext uri="{BB962C8B-B14F-4D97-AF65-F5344CB8AC3E}">
        <p14:creationId xmlns:p14="http://schemas.microsoft.com/office/powerpoint/2010/main" val="1380487783"/>
      </p:ext>
    </p:extLst>
  </p:cSld>
  <p:clrMapOvr>
    <a:masterClrMapping/>
  </p:clrMapOvr>
</p:sldLayout>
</file>

<file path=ppt/slideLayouts/slideLayout8.xml><?xml version="1.0" encoding="utf-8"?>
<p:sldLayout xmlns:a="http://purl.oclc.org/ooxml/drawingml/main" xmlns:r="http://purl.oclc.org/ooxml/officeDocument/relationships" xmlns:p="http://purl.oclc.org/ooxml/presentationml/main" type="objTx" preserve="1">
  <p:cSld name="Innhold med tekst">
    <p:spTree>
      <p:nvGrpSpPr>
        <p:cNvPr id="1" name=""/>
        <p:cNvGrpSpPr/>
        <p:nvPr/>
      </p:nvGrpSpPr>
      <p:grpSpPr>
        <a:xfrm>
          <a:off x="0" y="0"/>
          <a:ext cx="0" cy="0"/>
          <a:chOff x="0" y="0"/>
          <a:chExt cx="0" cy="0"/>
        </a:xfrm>
      </p:grpSpPr>
      <p:sp>
        <p:nvSpPr>
          <p:cNvPr id="8" name="Rektangel 7"/>
          <p:cNvSpPr/>
          <p:nvPr userDrawn="1"/>
        </p:nvSpPr>
        <p:spPr>
          <a:xfrm>
            <a:off x="0" y="6311900"/>
            <a:ext cx="12192000" cy="527956"/>
          </a:xfrm>
          <a:prstGeom prst="rect">
            <a:avLst/>
          </a:prstGeom>
          <a:solidFill>
            <a:srgbClr val="0077DA"/>
          </a:solidFill>
          <a:ln w="12700" cap="flat">
            <a:noFill/>
            <a:miter lim="400%"/>
          </a:ln>
          <a:effectLst>
            <a:outerShdw blurRad="38100" dist="25400" dir="5400000" rotWithShape="0">
              <a:srgbClr val="000000">
                <a:alpha val="5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
              </a:lnSpc>
              <a:spcBef>
                <a:spcPts val="0"/>
              </a:spcBef>
              <a:spcAft>
                <a:spcPts val="0"/>
              </a:spcAft>
              <a:buClrTx/>
              <a:buSzTx/>
              <a:buFontTx/>
              <a:buNone/>
              <a:tabLst/>
            </a:pPr>
            <a:endParaRPr kumimoji="0" lang="nb-NO" sz="2400" b="0" i="0" u="none" strike="noStrike" cap="none" spc="0" normalizeH="0" baseline="0%">
              <a:ln>
                <a:noFill/>
              </a:ln>
              <a:solidFill>
                <a:srgbClr val="FFFFFF"/>
              </a:solidFill>
              <a:effectLst/>
              <a:uFillTx/>
              <a:latin typeface="+mn-lt"/>
              <a:ea typeface="+mn-ea"/>
              <a:cs typeface="+mn-cs"/>
              <a:sym typeface="Helvetica Light"/>
            </a:endParaRPr>
          </a:p>
        </p:txBody>
      </p:sp>
      <p:sp>
        <p:nvSpPr>
          <p:cNvPr id="2" name="Tittel 1"/>
          <p:cNvSpPr>
            <a:spLocks noGrp="1"/>
          </p:cNvSpPr>
          <p:nvPr>
            <p:ph type="title"/>
          </p:nvPr>
        </p:nvSpPr>
        <p:spPr>
          <a:xfrm>
            <a:off x="839788" y="457200"/>
            <a:ext cx="3932237" cy="1600200"/>
          </a:xfrm>
        </p:spPr>
        <p:txBody>
          <a:bodyPr anchor="b"/>
          <a:lstStyle>
            <a:lvl1pPr>
              <a:defRPr sz="3200"/>
            </a:lvl1pPr>
          </a:lstStyle>
          <a:p>
            <a:r>
              <a:rPr lang="nn-NO"/>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n-NO"/>
              <a:t>Klikk for å redigere tekststilar i malen</a:t>
            </a:r>
          </a:p>
          <a:p>
            <a:pPr lvl="1"/>
            <a:r>
              <a:rPr lang="nn-NO"/>
              <a:t>Andre nivå</a:t>
            </a:r>
          </a:p>
          <a:p>
            <a:pPr lvl="2"/>
            <a:r>
              <a:rPr lang="nn-NO"/>
              <a:t>Tredje nivå</a:t>
            </a:r>
          </a:p>
          <a:p>
            <a:pPr lvl="3"/>
            <a:r>
              <a:rPr lang="nn-NO"/>
              <a:t>Fjerde nivå</a:t>
            </a:r>
          </a:p>
          <a:p>
            <a:pPr lvl="4"/>
            <a:r>
              <a:rPr lang="nn-NO"/>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n-NO"/>
              <a:t>Klikk for å redigere tekststilar i malen</a:t>
            </a:r>
          </a:p>
        </p:txBody>
      </p:sp>
      <p:sp>
        <p:nvSpPr>
          <p:cNvPr id="5" name="Plassholder for dato 4"/>
          <p:cNvSpPr>
            <a:spLocks noGrp="1"/>
          </p:cNvSpPr>
          <p:nvPr>
            <p:ph type="dt" sz="half" idx="10"/>
          </p:nvPr>
        </p:nvSpPr>
        <p:spPr/>
        <p:txBody>
          <a:bodyPr/>
          <a:lstStyle/>
          <a:p>
            <a:fld id="{746E545B-F7EC-48C4-8DDE-0EE4BE91E6E4}" type="datetimeFigureOut">
              <a:rPr lang="nb-NO" smtClean="0"/>
              <a:t>19.09.2022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05B95CB-6F68-443B-803C-2B24A653DCAD}" type="slidenum">
              <a:rPr lang="nb-NO" smtClean="0"/>
              <a:t>‹nr.›</a:t>
            </a:fld>
            <a:endParaRPr lang="nb-NO"/>
          </a:p>
        </p:txBody>
      </p:sp>
      <p:pic>
        <p:nvPicPr>
          <p:cNvPr id="9" name="Bil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11155" y="469535"/>
            <a:ext cx="1116741" cy="1116741"/>
          </a:xfrm>
          <a:prstGeom prst="rect">
            <a:avLst/>
          </a:prstGeom>
        </p:spPr>
      </p:pic>
    </p:spTree>
    <p:extLst>
      <p:ext uri="{BB962C8B-B14F-4D97-AF65-F5344CB8AC3E}">
        <p14:creationId xmlns:p14="http://schemas.microsoft.com/office/powerpoint/2010/main" val="4133138461"/>
      </p:ext>
    </p:extLst>
  </p:cSld>
  <p:clrMapOvr>
    <a:masterClrMapping/>
  </p:clrMapOvr>
</p:sldLayout>
</file>

<file path=ppt/slideLayouts/slideLayout9.xml><?xml version="1.0" encoding="utf-8"?>
<p:sldLayout xmlns:a="http://purl.oclc.org/ooxml/drawingml/main" xmlns:r="http://purl.oclc.org/ooxml/officeDocument/relationships" xmlns:p="http://purl.oclc.org/ooxml/presentationml/main" type="picTx" preserve="1">
  <p:cSld name="Bilde med tekst">
    <p:spTree>
      <p:nvGrpSpPr>
        <p:cNvPr id="1" name=""/>
        <p:cNvGrpSpPr/>
        <p:nvPr/>
      </p:nvGrpSpPr>
      <p:grpSpPr>
        <a:xfrm>
          <a:off x="0" y="0"/>
          <a:ext cx="0" cy="0"/>
          <a:chOff x="0" y="0"/>
          <a:chExt cx="0" cy="0"/>
        </a:xfrm>
      </p:grpSpPr>
      <p:sp>
        <p:nvSpPr>
          <p:cNvPr id="8" name="Rektangel 7"/>
          <p:cNvSpPr/>
          <p:nvPr userDrawn="1"/>
        </p:nvSpPr>
        <p:spPr>
          <a:xfrm>
            <a:off x="0" y="6311900"/>
            <a:ext cx="12192000" cy="527956"/>
          </a:xfrm>
          <a:prstGeom prst="rect">
            <a:avLst/>
          </a:prstGeom>
          <a:solidFill>
            <a:srgbClr val="0077DA"/>
          </a:solidFill>
          <a:ln w="12700" cap="flat">
            <a:noFill/>
            <a:miter lim="400%"/>
          </a:ln>
          <a:effectLst>
            <a:outerShdw blurRad="38100" dist="25400" dir="5400000" rotWithShape="0">
              <a:srgbClr val="000000">
                <a:alpha val="5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
              </a:lnSpc>
              <a:spcBef>
                <a:spcPts val="0"/>
              </a:spcBef>
              <a:spcAft>
                <a:spcPts val="0"/>
              </a:spcAft>
              <a:buClrTx/>
              <a:buSzTx/>
              <a:buFontTx/>
              <a:buNone/>
              <a:tabLst/>
            </a:pPr>
            <a:endParaRPr kumimoji="0" lang="nb-NO" sz="2400" b="0" i="0" u="none" strike="noStrike" cap="none" spc="0" normalizeH="0" baseline="0%">
              <a:ln>
                <a:noFill/>
              </a:ln>
              <a:solidFill>
                <a:srgbClr val="FFFFFF"/>
              </a:solidFill>
              <a:effectLst/>
              <a:uFillTx/>
              <a:latin typeface="+mn-lt"/>
              <a:ea typeface="+mn-ea"/>
              <a:cs typeface="+mn-cs"/>
              <a:sym typeface="Helvetica Light"/>
            </a:endParaRPr>
          </a:p>
        </p:txBody>
      </p:sp>
      <p:sp>
        <p:nvSpPr>
          <p:cNvPr id="2" name="Tittel 1"/>
          <p:cNvSpPr>
            <a:spLocks noGrp="1"/>
          </p:cNvSpPr>
          <p:nvPr>
            <p:ph type="title"/>
          </p:nvPr>
        </p:nvSpPr>
        <p:spPr>
          <a:xfrm>
            <a:off x="839788" y="457200"/>
            <a:ext cx="3932237" cy="1600200"/>
          </a:xfrm>
        </p:spPr>
        <p:txBody>
          <a:bodyPr anchor="b"/>
          <a:lstStyle>
            <a:lvl1pPr>
              <a:defRPr sz="3200"/>
            </a:lvl1pPr>
          </a:lstStyle>
          <a:p>
            <a:r>
              <a:rPr lang="nn-NO"/>
              <a:t>Klikk for å redigere tittelstil</a:t>
            </a:r>
            <a:endParaRPr lang="nb-NO"/>
          </a:p>
        </p:txBody>
      </p:sp>
      <p:sp>
        <p:nvSpPr>
          <p:cNvPr id="3" name="Plassholder for bilde 2"/>
          <p:cNvSpPr>
            <a:spLocks noGrp="1"/>
          </p:cNvSpPr>
          <p:nvPr>
            <p:ph type="pic" idx="1"/>
          </p:nvPr>
        </p:nvSpPr>
        <p:spPr>
          <a:xfrm>
            <a:off x="5183188" y="1345710"/>
            <a:ext cx="6172200" cy="45153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n-NO"/>
              <a:t>Klikk på ikonet for å leggje til eit bilete</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n-NO"/>
              <a:t>Klikk for å redigere tekststilar i malen</a:t>
            </a:r>
          </a:p>
        </p:txBody>
      </p:sp>
      <p:sp>
        <p:nvSpPr>
          <p:cNvPr id="5" name="Plassholder for dato 4"/>
          <p:cNvSpPr>
            <a:spLocks noGrp="1"/>
          </p:cNvSpPr>
          <p:nvPr>
            <p:ph type="dt" sz="half" idx="10"/>
          </p:nvPr>
        </p:nvSpPr>
        <p:spPr/>
        <p:txBody>
          <a:bodyPr/>
          <a:lstStyle/>
          <a:p>
            <a:fld id="{746E545B-F7EC-48C4-8DDE-0EE4BE91E6E4}" type="datetimeFigureOut">
              <a:rPr lang="nb-NO" smtClean="0"/>
              <a:t>19.09.2022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05B95CB-6F68-443B-803C-2B24A653DCAD}" type="slidenum">
              <a:rPr lang="nb-NO" smtClean="0"/>
              <a:t>‹nr.›</a:t>
            </a:fld>
            <a:endParaRPr lang="nb-NO"/>
          </a:p>
        </p:txBody>
      </p:sp>
      <p:pic>
        <p:nvPicPr>
          <p:cNvPr id="9" name="Bil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60963" y="140559"/>
            <a:ext cx="1116741" cy="1116741"/>
          </a:xfrm>
          <a:prstGeom prst="rect">
            <a:avLst/>
          </a:prstGeom>
        </p:spPr>
      </p:pic>
    </p:spTree>
    <p:extLst>
      <p:ext uri="{BB962C8B-B14F-4D97-AF65-F5344CB8AC3E}">
        <p14:creationId xmlns:p14="http://schemas.microsoft.com/office/powerpoint/2010/main" val="1346939920"/>
      </p:ext>
    </p:extLst>
  </p:cSld>
  <p:clrMapOvr>
    <a:masterClrMapping/>
  </p:clrMapOvr>
</p:sldLayout>
</file>

<file path=ppt/slideMasters/_rels/slideMaster1.xml.rels><?xml version="1.0" encoding="UTF-8" standalone="yes"?>
<Relationships xmlns="http://schemas.openxmlformats.org/package/2006/relationships"><Relationship Id="rId8" Type="http://purl.oclc.org/ooxml/officeDocument/relationships/slideLayout" Target="../slideLayouts/slideLayout8.xml"/><Relationship Id="rId3" Type="http://purl.oclc.org/ooxml/officeDocument/relationships/slideLayout" Target="../slideLayouts/slideLayout3.xml"/><Relationship Id="rId7" Type="http://purl.oclc.org/ooxml/officeDocument/relationships/slideLayout" Target="../slideLayouts/slideLayout7.xml"/><Relationship Id="rId12" Type="http://purl.oclc.org/ooxml/officeDocument/relationships/theme" Target="../theme/theme1.xml"/><Relationship Id="rId2" Type="http://purl.oclc.org/ooxml/officeDocument/relationships/slideLayout" Target="../slideLayouts/slideLayout2.xml"/><Relationship Id="rId1" Type="http://purl.oclc.org/ooxml/officeDocument/relationships/slideLayout" Target="../slideLayouts/slideLayout1.xml"/><Relationship Id="rId6" Type="http://purl.oclc.org/ooxml/officeDocument/relationships/slideLayout" Target="../slideLayouts/slideLayout6.xml"/><Relationship Id="rId11" Type="http://purl.oclc.org/ooxml/officeDocument/relationships/slideLayout" Target="../slideLayouts/slideLayout11.xml"/><Relationship Id="rId5" Type="http://purl.oclc.org/ooxml/officeDocument/relationships/slideLayout" Target="../slideLayouts/slideLayout5.xml"/><Relationship Id="rId10" Type="http://purl.oclc.org/ooxml/officeDocument/relationships/slideLayout" Target="../slideLayouts/slideLayout10.xml"/><Relationship Id="rId4" Type="http://purl.oclc.org/ooxml/officeDocument/relationships/slideLayout" Target="../slideLayouts/slideLayout4.xml"/><Relationship Id="rId9" Type="http://purl.oclc.org/ooxml/officeDocument/relationships/slideLayout" Target="../slideLayouts/slideLayout9.xml"/></Relationships>
</file>

<file path=ppt/slideMasters/slideMaster1.xml><?xml version="1.0" encoding="utf-8"?>
<p:sldMaster xmlns:a="http://purl.oclc.org/ooxml/drawingml/main" xmlns:r="http://purl.oclc.org/ooxml/officeDocument/relationships" xmlns:p="http://purl.oclc.org/ooxml/presentationml/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838200" y="6400310"/>
            <a:ext cx="2743200" cy="365125"/>
          </a:xfrm>
          <a:prstGeom prst="rect">
            <a:avLst/>
          </a:prstGeom>
        </p:spPr>
        <p:txBody>
          <a:bodyPr vert="horz" lIns="91440" tIns="45720" rIns="91440" bIns="45720" rtlCol="0" anchor="ctr"/>
          <a:lstStyle>
            <a:lvl1pPr algn="l">
              <a:defRPr sz="1200">
                <a:solidFill>
                  <a:schemeClr val="tx1">
                    <a:tint val="75%"/>
                  </a:schemeClr>
                </a:solidFill>
              </a:defRPr>
            </a:lvl1pPr>
          </a:lstStyle>
          <a:p>
            <a:fld id="{746E545B-F7EC-48C4-8DDE-0EE4BE91E6E4}" type="datetimeFigureOut">
              <a:rPr lang="nb-NO" smtClean="0"/>
              <a:t>19.09.2022</a:t>
            </a:fld>
            <a:endParaRPr lang="nb-NO"/>
          </a:p>
        </p:txBody>
      </p:sp>
      <p:sp>
        <p:nvSpPr>
          <p:cNvPr id="5" name="Plassholder for bunntekst 4"/>
          <p:cNvSpPr>
            <a:spLocks noGrp="1"/>
          </p:cNvSpPr>
          <p:nvPr>
            <p:ph type="ftr" sz="quarter" idx="3"/>
          </p:nvPr>
        </p:nvSpPr>
        <p:spPr>
          <a:xfrm>
            <a:off x="4038600" y="6400310"/>
            <a:ext cx="4114800" cy="365125"/>
          </a:xfrm>
          <a:prstGeom prst="rect">
            <a:avLst/>
          </a:prstGeom>
        </p:spPr>
        <p:txBody>
          <a:bodyPr vert="horz" lIns="91440" tIns="45720" rIns="91440" bIns="45720" rtlCol="0" anchor="ctr"/>
          <a:lstStyle>
            <a:lvl1pPr algn="ctr">
              <a:defRPr sz="1200">
                <a:solidFill>
                  <a:schemeClr val="tx1">
                    <a:tint val="75%"/>
                  </a:schemeClr>
                </a:solidFill>
              </a:defRPr>
            </a:lvl1pPr>
          </a:lstStyle>
          <a:p>
            <a:r>
              <a:rPr lang="nb-NO" dirty="0"/>
              <a:t>&lt;&lt;</a:t>
            </a:r>
            <a:r>
              <a:rPr lang="nb-NO" dirty="0" err="1"/>
              <a:t>Presantør</a:t>
            </a:r>
            <a:r>
              <a:rPr lang="nb-NO" dirty="0"/>
              <a:t>&gt;&gt;</a:t>
            </a:r>
          </a:p>
        </p:txBody>
      </p:sp>
      <p:sp>
        <p:nvSpPr>
          <p:cNvPr id="6" name="Plassholder for lysbildenummer 5"/>
          <p:cNvSpPr>
            <a:spLocks noGrp="1"/>
          </p:cNvSpPr>
          <p:nvPr>
            <p:ph type="sldNum" sz="quarter" idx="4"/>
          </p:nvPr>
        </p:nvSpPr>
        <p:spPr>
          <a:xfrm>
            <a:off x="8610600" y="6400310"/>
            <a:ext cx="2743200" cy="365125"/>
          </a:xfrm>
          <a:prstGeom prst="rect">
            <a:avLst/>
          </a:prstGeom>
        </p:spPr>
        <p:txBody>
          <a:bodyPr vert="horz" lIns="91440" tIns="45720" rIns="91440" bIns="45720" rtlCol="0" anchor="ctr"/>
          <a:lstStyle>
            <a:lvl1pPr algn="r">
              <a:defRPr sz="1200">
                <a:solidFill>
                  <a:schemeClr val="tx1">
                    <a:tint val="75%"/>
                  </a:schemeClr>
                </a:solidFill>
              </a:defRPr>
            </a:lvl1pPr>
          </a:lstStyle>
          <a:p>
            <a:fld id="{705B95CB-6F68-443B-803C-2B24A653DCAD}" type="slidenum">
              <a:rPr lang="nb-NO" smtClean="0"/>
              <a:t>‹nr.›</a:t>
            </a:fld>
            <a:endParaRPr lang="nb-NO"/>
          </a:p>
        </p:txBody>
      </p:sp>
    </p:spTree>
    <p:extLst>
      <p:ext uri="{BB962C8B-B14F-4D97-AF65-F5344CB8AC3E}">
        <p14:creationId xmlns:p14="http://schemas.microsoft.com/office/powerpoint/2010/main" val="1578240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
        </a:lnSpc>
        <a:spcBef>
          <a:spcPct val="0%"/>
        </a:spcBef>
        <a:buNone/>
        <a:defRPr sz="4400" kern="1200">
          <a:solidFill>
            <a:schemeClr val="tx1"/>
          </a:solidFill>
          <a:latin typeface="Bebas Neue Bold" panose="020B0606020202050201" pitchFamily="34" charset="0"/>
          <a:ea typeface="+mj-ea"/>
          <a:cs typeface="+mj-cs"/>
        </a:defRPr>
      </a:lvl1pPr>
    </p:titleStyle>
    <p:bodyStyle>
      <a:lvl1pPr marL="228600" indent="-228600" algn="l" defTabSz="914400" rtl="0" eaLnBrk="1" latinLnBrk="0" hangingPunct="1">
        <a:lnSpc>
          <a:spcPct val="9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purl.oclc.org/ooxml/officeDocument/relationships/image" Target="../media/image3.jpeg"/><Relationship Id="rId2" Type="http://purl.oclc.org/ooxml/officeDocument/relationships/notesSlide" Target="../notesSlides/notesSlide1.xml"/><Relationship Id="rId1" Type="http://purl.oclc.org/ooxml/officeDocument/relationships/slideLayout" Target="../slideLayouts/slideLayout1.xml"/><Relationship Id="rId4" Type="http://purl.oclc.org/ooxml/officeDocument/relationships/image" Target="../media/image4.png"/></Relationships>
</file>

<file path=ppt/slides/_rels/slide2.xml.rels><?xml version="1.0" encoding="UTF-8" standalone="yes"?>
<Relationships xmlns="http://schemas.openxmlformats.org/package/2006/relationships"><Relationship Id="rId2" Type="http://purl.oclc.org/ooxml/officeDocument/relationships/image" Target="../media/image5.jpeg"/><Relationship Id="rId1" Type="http://purl.oclc.org/ooxml/officeDocument/relationships/slideLayout" Target="../slideLayouts/slideLayout7.xml"/></Relationships>
</file>

<file path=ppt/slides/_rels/slide3.xml.rels><?xml version="1.0" encoding="UTF-8" standalone="yes"?>
<Relationships xmlns="http://schemas.openxmlformats.org/package/2006/relationships"><Relationship Id="rId2" Type="http://purl.oclc.org/ooxml/officeDocument/relationships/image" Target="../media/image6.png"/><Relationship Id="rId1" Type="http://purl.oclc.org/ooxml/officeDocument/relationships/slideLayout" Target="../slideLayouts/slideLayout7.xml"/></Relationships>
</file>

<file path=ppt/slides/_rels/slide4.xml.rels><?xml version="1.0" encoding="UTF-8" standalone="yes"?>
<Relationships xmlns="http://schemas.openxmlformats.org/package/2006/relationships"><Relationship Id="rId2" Type="http://purl.oclc.org/ooxml/officeDocument/relationships/image" Target="../media/image7.png"/><Relationship Id="rId1" Type="http://purl.oclc.org/ooxml/officeDocument/relationships/slideLayout" Target="../slideLayouts/slideLayout7.xml"/></Relationships>
</file>

<file path=ppt/slides/_rels/slide5.xml.rels><?xml version="1.0" encoding="UTF-8" standalone="yes"?>
<Relationships xmlns="http://schemas.openxmlformats.org/package/2006/relationships"><Relationship Id="rId2" Type="http://purl.oclc.org/ooxml/officeDocument/relationships/image" Target="../media/image8.png"/><Relationship Id="rId1" Type="http://purl.oclc.org/ooxml/officeDocument/relationships/slideLayout" Target="../slideLayouts/slideLayout7.xml"/></Relationships>
</file>

<file path=ppt/slides/_rels/slide6.xml.rels><?xml version="1.0" encoding="UTF-8" standalone="yes"?>
<Relationships xmlns="http://schemas.openxmlformats.org/package/2006/relationships"><Relationship Id="rId2" Type="http://purl.oclc.org/ooxml/officeDocument/relationships/notesSlide" Target="../notesSlides/notesSlide2.xml"/><Relationship Id="rId1" Type="http://purl.oclc.org/ooxml/officeDocument/relationships/slideLayout" Target="../slideLayouts/slideLayout2.xml"/></Relationships>
</file>

<file path=ppt/slides/_rels/slide7.xml.rels><?xml version="1.0" encoding="UTF-8" standalone="yes"?>
<Relationships xmlns="http://schemas.openxmlformats.org/package/2006/relationships"><Relationship Id="rId3" Type="http://purl.oclc.org/ooxml/officeDocument/relationships/image" Target="../media/image9.png"/><Relationship Id="rId2" Type="http://purl.oclc.org/ooxml/officeDocument/relationships/notesSlide" Target="../notesSlides/notesSlide3.xml"/><Relationship Id="rId1" Type="http://purl.oclc.org/ooxml/officeDocument/relationships/slideLayout" Target="../slideLayouts/slideLayout7.xml"/></Relationships>
</file>

<file path=ppt/slides/_rels/slide8.xml.rels><?xml version="1.0" encoding="UTF-8" standalone="yes"?>
<Relationships xmlns="http://schemas.openxmlformats.org/package/2006/relationships"><Relationship Id="rId2" Type="http://purl.oclc.org/ooxml/officeDocument/relationships/notesSlide" Target="../notesSlides/notesSlide4.xml"/><Relationship Id="rId1" Type="http://purl.oclc.org/ooxml/officeDocument/relationships/slideLayout" Target="../slideLayouts/slideLayout2.xml"/></Relationships>
</file>

<file path=ppt/slides/slide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9105AFBC-C2E4-481D-B890-9C8725F8A87E}"/>
              </a:ext>
            </a:extLst>
          </p:cNvPr>
          <p:cNvPicPr>
            <a:picLocks noChangeAspect="1"/>
          </p:cNvPicPr>
          <p:nvPr/>
        </p:nvPicPr>
        <p:blipFill rotWithShape="1">
          <a:blip r:embed="rId3">
            <a:extLst>
              <a:ext uri="{28A0092B-C50C-407E-A947-70E740481C1C}">
                <a14:useLocalDpi xmlns:a14="http://schemas.microsoft.com/office/drawing/2010/main" val="0"/>
              </a:ext>
            </a:extLst>
          </a:blip>
          <a:srcRect l="5.741%" r="6.676%" b="5.897%"/>
          <a:stretch/>
        </p:blipFill>
        <p:spPr>
          <a:xfrm>
            <a:off x="3149600" y="-57994"/>
            <a:ext cx="9652000" cy="6915993"/>
          </a:xfrm>
          <a:prstGeom prst="rect">
            <a:avLst/>
          </a:prstGeom>
        </p:spPr>
      </p:pic>
      <p:sp>
        <p:nvSpPr>
          <p:cNvPr id="5" name="TekstSylinder 4"/>
          <p:cNvSpPr txBox="1"/>
          <p:nvPr/>
        </p:nvSpPr>
        <p:spPr>
          <a:xfrm>
            <a:off x="10490200" y="6328272"/>
            <a:ext cx="2854037" cy="369332"/>
          </a:xfrm>
          <a:prstGeom prst="rect">
            <a:avLst/>
          </a:prstGeom>
          <a:noFill/>
        </p:spPr>
        <p:txBody>
          <a:bodyPr wrap="square" rtlCol="0">
            <a:spAutoFit/>
          </a:bodyPr>
          <a:lstStyle/>
          <a:p>
            <a:r>
              <a:rPr lang="nb-NO" b="1" dirty="0">
                <a:solidFill>
                  <a:srgbClr val="073663"/>
                </a:solidFill>
                <a:latin typeface="Bebas Neue" charset="0"/>
                <a:ea typeface="Bebas Neue" charset="0"/>
                <a:cs typeface="Bebas Neue" charset="0"/>
              </a:rPr>
              <a:t>SEARCH</a:t>
            </a:r>
            <a:r>
              <a:rPr lang="nb-NO" b="1" dirty="0">
                <a:solidFill>
                  <a:srgbClr val="D4EDFD"/>
                </a:solidFill>
                <a:latin typeface="Bebas Neue" charset="0"/>
                <a:ea typeface="Bebas Neue" charset="0"/>
                <a:cs typeface="Bebas Neue" charset="0"/>
              </a:rPr>
              <a:t> </a:t>
            </a:r>
            <a:r>
              <a:rPr lang="nb-NO" b="1" dirty="0">
                <a:solidFill>
                  <a:srgbClr val="0077DA"/>
                </a:solidFill>
                <a:latin typeface="Bebas Neue" charset="0"/>
                <a:ea typeface="Bebas Neue" charset="0"/>
                <a:cs typeface="Bebas Neue" charset="0"/>
              </a:rPr>
              <a:t>+</a:t>
            </a:r>
            <a:r>
              <a:rPr lang="nb-NO" b="1" dirty="0">
                <a:solidFill>
                  <a:srgbClr val="D4EDFD"/>
                </a:solidFill>
                <a:latin typeface="Bebas Neue" charset="0"/>
                <a:ea typeface="Bebas Neue" charset="0"/>
                <a:cs typeface="Bebas Neue" charset="0"/>
              </a:rPr>
              <a:t> </a:t>
            </a:r>
            <a:r>
              <a:rPr lang="nb-NO" b="1" dirty="0">
                <a:solidFill>
                  <a:srgbClr val="073663"/>
                </a:solidFill>
                <a:latin typeface="Bebas Neue" charset="0"/>
                <a:ea typeface="Bebas Neue" charset="0"/>
                <a:cs typeface="Bebas Neue" charset="0"/>
              </a:rPr>
              <a:t>RESCUE</a:t>
            </a:r>
          </a:p>
        </p:txBody>
      </p:sp>
      <p:sp>
        <p:nvSpPr>
          <p:cNvPr id="8" name="TekstSylinder 7"/>
          <p:cNvSpPr txBox="1"/>
          <p:nvPr/>
        </p:nvSpPr>
        <p:spPr>
          <a:xfrm>
            <a:off x="0" y="1"/>
            <a:ext cx="3149600" cy="6858000"/>
          </a:xfrm>
          <a:prstGeom prst="rect">
            <a:avLst/>
          </a:prstGeom>
          <a:solidFill>
            <a:srgbClr val="0077DA"/>
          </a:solidFill>
        </p:spPr>
        <p:txBody>
          <a:bodyPr wrap="square" rtlCol="0">
            <a:noAutofit/>
          </a:bodyPr>
          <a:lstStyle/>
          <a:p>
            <a:endParaRPr lang="nn-NO" dirty="0">
              <a:solidFill>
                <a:schemeClr val="bg1"/>
              </a:solidFill>
              <a:latin typeface="Bebas Neue" charset="0"/>
              <a:ea typeface="Bebas Neue" charset="0"/>
              <a:cs typeface="Bebas Neue" charset="0"/>
            </a:endParaRPr>
          </a:p>
        </p:txBody>
      </p:sp>
      <p:sp>
        <p:nvSpPr>
          <p:cNvPr id="12" name="TekstSylinder 11">
            <a:extLst>
              <a:ext uri="{FF2B5EF4-FFF2-40B4-BE49-F238E27FC236}">
                <a16:creationId xmlns:a16="http://schemas.microsoft.com/office/drawing/2014/main" id="{ABCB6E9A-A9F9-4A12-A3C8-02A8DDF7C77D}"/>
              </a:ext>
            </a:extLst>
          </p:cNvPr>
          <p:cNvSpPr txBox="1"/>
          <p:nvPr/>
        </p:nvSpPr>
        <p:spPr>
          <a:xfrm>
            <a:off x="62866" y="469472"/>
            <a:ext cx="3493133" cy="3108543"/>
          </a:xfrm>
          <a:prstGeom prst="rect">
            <a:avLst/>
          </a:prstGeom>
          <a:noFill/>
        </p:spPr>
        <p:txBody>
          <a:bodyPr wrap="square" rtlCol="0">
            <a:spAutoFit/>
          </a:bodyPr>
          <a:lstStyle/>
          <a:p>
            <a:r>
              <a:rPr lang="nn-NO" sz="4400" dirty="0">
                <a:solidFill>
                  <a:schemeClr val="bg1"/>
                </a:solidFill>
                <a:latin typeface="Bebas Neue Bold" panose="020B0606020202050201" pitchFamily="34" charset="0"/>
                <a:ea typeface="Bebas Neue" charset="0"/>
                <a:cs typeface="Bebas Neue" charset="0"/>
              </a:rPr>
              <a:t>Norwegian </a:t>
            </a:r>
            <a:r>
              <a:rPr lang="nn-NO" sz="4400" dirty="0" err="1">
                <a:solidFill>
                  <a:schemeClr val="bg1"/>
                </a:solidFill>
                <a:latin typeface="Bebas Neue Bold" panose="020B0606020202050201" pitchFamily="34" charset="0"/>
                <a:ea typeface="Bebas Neue" charset="0"/>
                <a:cs typeface="Bebas Neue" charset="0"/>
              </a:rPr>
              <a:t>search</a:t>
            </a:r>
            <a:r>
              <a:rPr lang="nn-NO" sz="4400" dirty="0">
                <a:solidFill>
                  <a:schemeClr val="bg1"/>
                </a:solidFill>
                <a:latin typeface="Bebas Neue Bold" panose="020B0606020202050201" pitchFamily="34" charset="0"/>
                <a:ea typeface="Bebas Neue" charset="0"/>
                <a:cs typeface="Bebas Neue" charset="0"/>
              </a:rPr>
              <a:t> and </a:t>
            </a:r>
            <a:r>
              <a:rPr lang="nn-NO" sz="4400" dirty="0" err="1">
                <a:solidFill>
                  <a:schemeClr val="bg1"/>
                </a:solidFill>
                <a:latin typeface="Bebas Neue Bold" panose="020B0606020202050201" pitchFamily="34" charset="0"/>
                <a:ea typeface="Bebas Neue" charset="0"/>
                <a:cs typeface="Bebas Neue" charset="0"/>
              </a:rPr>
              <a:t>rescue</a:t>
            </a:r>
            <a:r>
              <a:rPr lang="nn-NO" sz="4400" dirty="0">
                <a:solidFill>
                  <a:schemeClr val="bg1"/>
                </a:solidFill>
                <a:latin typeface="Bebas Neue Bold" panose="020B0606020202050201" pitchFamily="34" charset="0"/>
                <a:ea typeface="Bebas Neue" charset="0"/>
                <a:cs typeface="Bebas Neue" charset="0"/>
              </a:rPr>
              <a:t> </a:t>
            </a:r>
            <a:r>
              <a:rPr lang="nn-NO" sz="4400" dirty="0" err="1">
                <a:solidFill>
                  <a:schemeClr val="bg1"/>
                </a:solidFill>
                <a:latin typeface="Bebas Neue Bold" panose="020B0606020202050201" pitchFamily="34" charset="0"/>
                <a:ea typeface="Bebas Neue" charset="0"/>
                <a:cs typeface="Bebas Neue" charset="0"/>
              </a:rPr>
              <a:t>dogs</a:t>
            </a:r>
            <a:endParaRPr lang="nn-NO" sz="4400" dirty="0">
              <a:solidFill>
                <a:schemeClr val="bg1"/>
              </a:solidFill>
              <a:latin typeface="Bebas Neue Bold" panose="020B0606020202050201" pitchFamily="34" charset="0"/>
              <a:ea typeface="Bebas Neue" charset="0"/>
              <a:cs typeface="Bebas Neue" charset="0"/>
            </a:endParaRPr>
          </a:p>
          <a:p>
            <a:endParaRPr lang="nn-NO" sz="3200" dirty="0">
              <a:solidFill>
                <a:schemeClr val="bg1"/>
              </a:solidFill>
              <a:latin typeface="Bebas Neue Bold" panose="020B0606020202050201" pitchFamily="34" charset="0"/>
              <a:ea typeface="Bebas Neue" charset="0"/>
              <a:cs typeface="Bebas Neue" charset="0"/>
            </a:endParaRPr>
          </a:p>
          <a:p>
            <a:endParaRPr lang="nb-NO" sz="3200" dirty="0">
              <a:solidFill>
                <a:schemeClr val="bg1"/>
              </a:solidFill>
              <a:latin typeface="Bebas Neue Bold" panose="020B0606020202050201" pitchFamily="34" charset="0"/>
              <a:ea typeface="Bebas Neue" charset="0"/>
              <a:cs typeface="Bebas Neue" charset="0"/>
            </a:endParaRPr>
          </a:p>
        </p:txBody>
      </p:sp>
      <p:pic>
        <p:nvPicPr>
          <p:cNvPr id="11" name="Bilde 10">
            <a:extLst>
              <a:ext uri="{FF2B5EF4-FFF2-40B4-BE49-F238E27FC236}">
                <a16:creationId xmlns:a16="http://schemas.microsoft.com/office/drawing/2014/main" id="{97AFBC00-3544-4000-938F-798B382D08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5684338"/>
            <a:ext cx="3657600" cy="920090"/>
          </a:xfrm>
          <a:prstGeom prst="rect">
            <a:avLst/>
          </a:prstGeom>
        </p:spPr>
      </p:pic>
    </p:spTree>
    <p:extLst>
      <p:ext uri="{BB962C8B-B14F-4D97-AF65-F5344CB8AC3E}">
        <p14:creationId xmlns:p14="http://schemas.microsoft.com/office/powerpoint/2010/main" val="354586698"/>
      </p:ext>
    </p:extLst>
  </p:cSld>
  <p:clrMapOvr>
    <a:masterClrMapping/>
  </p:clrMapOvr>
</p:sld>
</file>

<file path=ppt/slides/slide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1563" name="Bilde 1562" descr="Et bilde som inneholder skjermbilde&#10;&#10;Automatisk generert beskrivelse">
            <a:extLst>
              <a:ext uri="{FF2B5EF4-FFF2-40B4-BE49-F238E27FC236}">
                <a16:creationId xmlns:a16="http://schemas.microsoft.com/office/drawing/2014/main" id="{B2DAA031-1021-4898-920F-C2610985F501}"/>
              </a:ext>
            </a:extLst>
          </p:cNvPr>
          <p:cNvPicPr>
            <a:picLocks noChangeAspect="1"/>
          </p:cNvPicPr>
          <p:nvPr/>
        </p:nvPicPr>
        <p:blipFill rotWithShape="1">
          <a:blip r:embed="rId2">
            <a:extLst>
              <a:ext uri="{28A0092B-C50C-407E-A947-70E740481C1C}">
                <a14:useLocalDpi xmlns:a14="http://schemas.microsoft.com/office/drawing/2010/main" val="0"/>
              </a:ext>
            </a:extLst>
          </a:blip>
          <a:srcRect l="11.982%" t="0.873%" r="16.595%" b="42.294%"/>
          <a:stretch/>
        </p:blipFill>
        <p:spPr>
          <a:xfrm>
            <a:off x="0" y="-1202"/>
            <a:ext cx="12175981" cy="6859202"/>
          </a:xfrm>
          <a:prstGeom prst="rect">
            <a:avLst/>
          </a:prstGeom>
        </p:spPr>
      </p:pic>
      <p:sp>
        <p:nvSpPr>
          <p:cNvPr id="1564" name="TekstSylinder 1563">
            <a:extLst>
              <a:ext uri="{FF2B5EF4-FFF2-40B4-BE49-F238E27FC236}">
                <a16:creationId xmlns:a16="http://schemas.microsoft.com/office/drawing/2014/main" id="{F6154ABA-79CC-4582-91BC-CE1FAAE9B435}"/>
              </a:ext>
            </a:extLst>
          </p:cNvPr>
          <p:cNvSpPr txBox="1"/>
          <p:nvPr/>
        </p:nvSpPr>
        <p:spPr>
          <a:xfrm>
            <a:off x="7243638" y="461176"/>
            <a:ext cx="4948362" cy="584775"/>
          </a:xfrm>
          <a:prstGeom prst="rect">
            <a:avLst/>
          </a:prstGeom>
          <a:noFill/>
        </p:spPr>
        <p:txBody>
          <a:bodyPr wrap="square" rtlCol="0">
            <a:spAutoFit/>
          </a:bodyPr>
          <a:lstStyle/>
          <a:p>
            <a:r>
              <a:rPr lang="nn-NO" sz="3200" dirty="0"/>
              <a:t>New program from 2021?</a:t>
            </a:r>
          </a:p>
        </p:txBody>
      </p:sp>
    </p:spTree>
  </p:cSld>
  <p:clrMapOvr>
    <a:masterClrMapping/>
  </p:clrMapOvr>
</p:sld>
</file>

<file path=ppt/slides/slide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C4C3CB66-DAE8-4B3D-BB10-4BB625C73C79}"/>
              </a:ext>
            </a:extLst>
          </p:cNvPr>
          <p:cNvPicPr>
            <a:picLocks noChangeAspect="1"/>
          </p:cNvPicPr>
          <p:nvPr/>
        </p:nvPicPr>
        <p:blipFill>
          <a:blip r:embed="rId2"/>
          <a:stretch>
            <a:fillRect/>
          </a:stretch>
        </p:blipFill>
        <p:spPr>
          <a:xfrm>
            <a:off x="1" y="0"/>
            <a:ext cx="12192000" cy="6857999"/>
          </a:xfrm>
          <a:prstGeom prst="rect">
            <a:avLst/>
          </a:prstGeom>
        </p:spPr>
      </p:pic>
    </p:spTree>
    <p:extLst>
      <p:ext uri="{BB962C8B-B14F-4D97-AF65-F5344CB8AC3E}">
        <p14:creationId xmlns:p14="http://schemas.microsoft.com/office/powerpoint/2010/main" val="179244503"/>
      </p:ext>
    </p:extLst>
  </p:cSld>
  <p:clrMapOvr>
    <a:masterClrMapping/>
  </p:clrMapOvr>
</p:sld>
</file>

<file path=ppt/slides/slide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1AC43185-CC01-4BD3-9539-68297283BE8F}"/>
              </a:ext>
            </a:extLst>
          </p:cNvPr>
          <p:cNvPicPr>
            <a:picLocks noChangeAspect="1"/>
          </p:cNvPicPr>
          <p:nvPr/>
        </p:nvPicPr>
        <p:blipFill>
          <a:blip r:embed="rId2"/>
          <a:stretch>
            <a:fillRect/>
          </a:stretch>
        </p:blipFill>
        <p:spPr>
          <a:xfrm>
            <a:off x="0" y="1"/>
            <a:ext cx="12192001" cy="6858000"/>
          </a:xfrm>
          <a:prstGeom prst="rect">
            <a:avLst/>
          </a:prstGeom>
        </p:spPr>
      </p:pic>
    </p:spTree>
    <p:extLst>
      <p:ext uri="{BB962C8B-B14F-4D97-AF65-F5344CB8AC3E}">
        <p14:creationId xmlns:p14="http://schemas.microsoft.com/office/powerpoint/2010/main" val="2048233285"/>
      </p:ext>
    </p:extLst>
  </p:cSld>
  <p:clrMapOvr>
    <a:masterClrMapping/>
  </p:clrMapOvr>
</p:sld>
</file>

<file path=ppt/slides/slide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4BCF5633-040F-46CA-8EEC-81A80050AB13}"/>
              </a:ext>
            </a:extLst>
          </p:cNvPr>
          <p:cNvPicPr>
            <a:picLocks noChangeAspect="1"/>
          </p:cNvPicPr>
          <p:nvPr/>
        </p:nvPicPr>
        <p:blipFill>
          <a:blip r:embed="rId2"/>
          <a:stretch>
            <a:fillRect/>
          </a:stretch>
        </p:blipFill>
        <p:spPr>
          <a:xfrm>
            <a:off x="56645" y="31862"/>
            <a:ext cx="12135356" cy="6826137"/>
          </a:xfrm>
          <a:prstGeom prst="rect">
            <a:avLst/>
          </a:prstGeom>
        </p:spPr>
      </p:pic>
    </p:spTree>
    <p:extLst>
      <p:ext uri="{BB962C8B-B14F-4D97-AF65-F5344CB8AC3E}">
        <p14:creationId xmlns:p14="http://schemas.microsoft.com/office/powerpoint/2010/main" val="696347271"/>
      </p:ext>
    </p:extLst>
  </p:cSld>
  <p:clrMapOvr>
    <a:masterClrMapping/>
  </p:clrMapOvr>
</p:sld>
</file>

<file path=ppt/slides/slide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9655" y="1002435"/>
            <a:ext cx="10515600" cy="1325563"/>
          </a:xfrm>
        </p:spPr>
        <p:txBody>
          <a:bodyPr>
            <a:normAutofit/>
          </a:bodyPr>
          <a:lstStyle/>
          <a:p>
            <a:r>
              <a:rPr lang="en-GB" sz="4000" dirty="0"/>
              <a:t>4 National Graduation courses, terrestrial search</a:t>
            </a:r>
            <a:endParaRPr lang="nb-NO" sz="4000" dirty="0"/>
          </a:p>
        </p:txBody>
      </p:sp>
      <p:sp>
        <p:nvSpPr>
          <p:cNvPr id="3" name="Plassholder for innhold 2"/>
          <p:cNvSpPr>
            <a:spLocks noGrp="1"/>
          </p:cNvSpPr>
          <p:nvPr>
            <p:ph idx="1"/>
          </p:nvPr>
        </p:nvSpPr>
        <p:spPr>
          <a:xfrm>
            <a:off x="838200" y="2518352"/>
            <a:ext cx="10515600" cy="3679248"/>
          </a:xfrm>
        </p:spPr>
        <p:txBody>
          <a:bodyPr>
            <a:normAutofit fontScale="92.5%" lnSpcReduction="20%"/>
          </a:bodyPr>
          <a:lstStyle/>
          <a:p>
            <a:r>
              <a:rPr lang="en-GB" dirty="0"/>
              <a:t>Week 28 Middle</a:t>
            </a:r>
          </a:p>
          <a:p>
            <a:r>
              <a:rPr lang="en-GB" dirty="0"/>
              <a:t>Week 31 South</a:t>
            </a:r>
          </a:p>
          <a:p>
            <a:r>
              <a:rPr lang="en-GB" dirty="0"/>
              <a:t>Week 32 North</a:t>
            </a:r>
          </a:p>
          <a:p>
            <a:r>
              <a:rPr lang="en-GB" dirty="0"/>
              <a:t>Week 32 West</a:t>
            </a:r>
          </a:p>
          <a:p>
            <a:r>
              <a:rPr lang="en-GB" dirty="0"/>
              <a:t>Each course has their own theme/courses for approved dog handlers who want to improve their skills in different areas (Urban search, tracking, alpine search etc.)</a:t>
            </a:r>
          </a:p>
          <a:p>
            <a:r>
              <a:rPr lang="en-GB" dirty="0"/>
              <a:t>Special course in tracking in urban (</a:t>
            </a:r>
            <a:r>
              <a:rPr lang="en-GB" dirty="0" err="1"/>
              <a:t>trafficated</a:t>
            </a:r>
            <a:r>
              <a:rPr lang="en-GB" dirty="0"/>
              <a:t>) areas, with focus on dogs to handle hard surfaces and </a:t>
            </a:r>
            <a:r>
              <a:rPr lang="en-GB" dirty="0" err="1"/>
              <a:t>doghandlers</a:t>
            </a:r>
            <a:r>
              <a:rPr lang="en-GB" dirty="0"/>
              <a:t> to find </a:t>
            </a:r>
            <a:r>
              <a:rPr lang="en-GB" dirty="0" err="1"/>
              <a:t>startingpoint</a:t>
            </a:r>
            <a:r>
              <a:rPr lang="en-GB" dirty="0"/>
              <a:t> of the track (from cars, houses, hospital etc.)</a:t>
            </a:r>
            <a:endParaRPr lang="nb-NO" dirty="0"/>
          </a:p>
        </p:txBody>
      </p:sp>
    </p:spTree>
    <p:extLst>
      <p:ext uri="{BB962C8B-B14F-4D97-AF65-F5344CB8AC3E}">
        <p14:creationId xmlns:p14="http://schemas.microsoft.com/office/powerpoint/2010/main" val="2151570066"/>
      </p:ext>
    </p:extLst>
  </p:cSld>
  <p:clrMapOvr>
    <a:masterClrMapping/>
  </p:clrMapOvr>
</p:sld>
</file>

<file path=ppt/slides/slide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99DE3834-9432-4AEF-9E4D-5C265F88C601}"/>
              </a:ext>
            </a:extLst>
          </p:cNvPr>
          <p:cNvPicPr>
            <a:picLocks noChangeAspect="1"/>
          </p:cNvPicPr>
          <p:nvPr/>
        </p:nvPicPr>
        <p:blipFill>
          <a:blip r:embed="rId3"/>
          <a:stretch>
            <a:fillRect/>
          </a:stretch>
        </p:blipFill>
        <p:spPr>
          <a:xfrm>
            <a:off x="-1" y="1"/>
            <a:ext cx="12192001" cy="6858000"/>
          </a:xfrm>
          <a:prstGeom prst="rect">
            <a:avLst/>
          </a:prstGeom>
        </p:spPr>
      </p:pic>
    </p:spTree>
    <p:extLst>
      <p:ext uri="{BB962C8B-B14F-4D97-AF65-F5344CB8AC3E}">
        <p14:creationId xmlns:p14="http://schemas.microsoft.com/office/powerpoint/2010/main" val="2374137054"/>
      </p:ext>
    </p:extLst>
  </p:cSld>
  <p:clrMapOvr>
    <a:masterClrMapping/>
  </p:clrMapOvr>
</p:sld>
</file>

<file path=ppt/slides/slide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GB" sz="4000" dirty="0"/>
              <a:t>2 national graduation courses, avalanche</a:t>
            </a:r>
            <a:endParaRPr lang="nb-NO" sz="4000" dirty="0"/>
          </a:p>
        </p:txBody>
      </p:sp>
      <p:sp>
        <p:nvSpPr>
          <p:cNvPr id="3" name="Plassholder for innhold 2"/>
          <p:cNvSpPr>
            <a:spLocks noGrp="1"/>
          </p:cNvSpPr>
          <p:nvPr>
            <p:ph idx="1"/>
          </p:nvPr>
        </p:nvSpPr>
        <p:spPr/>
        <p:txBody>
          <a:bodyPr/>
          <a:lstStyle/>
          <a:p>
            <a:r>
              <a:rPr lang="en-GB" dirty="0"/>
              <a:t>Week 13 South (22 March)</a:t>
            </a:r>
          </a:p>
          <a:p>
            <a:r>
              <a:rPr lang="en-GB"/>
              <a:t>Week 12 </a:t>
            </a:r>
            <a:r>
              <a:rPr lang="en-GB" dirty="0"/>
              <a:t>(15 March) North</a:t>
            </a:r>
          </a:p>
          <a:p>
            <a:r>
              <a:rPr lang="en-GB" dirty="0"/>
              <a:t>Each course has their own theme/courses for approved dog handlers who want to improve their skills in different areas.</a:t>
            </a:r>
          </a:p>
          <a:p>
            <a:r>
              <a:rPr lang="en-GB" dirty="0"/>
              <a:t>Special course in high mountain search where the dog handler will get extra expertise in air scenting search (by ski and skidoo), rope, safety, evaluating risk of avalanche, emergency bivouac, etc.</a:t>
            </a:r>
            <a:endParaRPr lang="nb-NO" dirty="0"/>
          </a:p>
        </p:txBody>
      </p:sp>
    </p:spTree>
    <p:extLst>
      <p:ext uri="{BB962C8B-B14F-4D97-AF65-F5344CB8AC3E}">
        <p14:creationId xmlns:p14="http://schemas.microsoft.com/office/powerpoint/2010/main" val="338256806"/>
      </p:ext>
    </p:extLst>
  </p:cSld>
  <p:clrMapOvr>
    <a:masterClrMapping/>
  </p:clrMapOvr>
</p:sld>
</file>

<file path=ppt/theme/theme1.xml><?xml version="1.0" encoding="utf-8"?>
<a:theme xmlns:a="http://purl.oclc.org/ooxml/drawingml/main" name="NRH-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NRH PP_mal" id="{0427AA42-7166-4798-BD9A-154A6269EFEE}" vid="{4EF9E931-5E36-41F5-8946-DBEC071FB39A}"/>
    </a:ext>
  </a:extLst>
</a:theme>
</file>

<file path=ppt/theme/theme2.xml><?xml version="1.0" encoding="utf-8"?>
<a:theme xmlns:a="http://purl.oclc.org/ooxml/drawingml/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purl.oclc.org/ooxml/officeDocument/relationships/customXmlProps" Target="itemProps1.xml"/></Relationships>
</file>

<file path=customXml/_rels/item2.xml.rels><?xml version="1.0" encoding="UTF-8" standalone="yes"?>
<Relationships xmlns="http://schemas.openxmlformats.org/package/2006/relationships"><Relationship Id="rId1" Type="http://purl.oclc.org/ooxml/officeDocument/relationships/customXmlProps" Target="itemProps2.xml"/></Relationships>
</file>

<file path=customXml/_rels/item3.xml.rels><?xml version="1.0" encoding="UTF-8" standalone="yes"?>
<Relationships xmlns="http://schemas.openxmlformats.org/package/2006/relationships"><Relationship Id="rId1" Type="http://purl.oclc.org/ooxml/officeDocument/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5991ad2-ae01-4e98-a5f8-3079040d239f">
      <UserInfo>
        <DisplayName>Johannes Bø</DisplayName>
        <AccountId>30</AccountId>
        <AccountType/>
      </UserInfo>
      <UserInfo>
        <DisplayName>Theresia Staaland</DisplayName>
        <AccountId>35</AccountId>
        <AccountType/>
      </UserInfo>
      <UserInfo>
        <DisplayName>Ann Kristin Sogn</DisplayName>
        <AccountId>52</AccountId>
        <AccountType/>
      </UserInfo>
      <UserInfo>
        <DisplayName>Bente Lien</DisplayName>
        <AccountId>65</AccountId>
        <AccountType/>
      </UserInfo>
      <UserInfo>
        <DisplayName>Andre Sørlie</DisplayName>
        <AccountId>26</AccountId>
        <AccountType/>
      </UserInfo>
      <UserInfo>
        <DisplayName>DL-NRH-Beredskapsutvalg</DisplayName>
        <AccountId>124</AccountId>
        <AccountType/>
      </UserInfo>
      <UserInfo>
        <DisplayName>DL-Fagteknisk-Utvalg</DisplayName>
        <AccountId>125</AccountId>
        <AccountType/>
      </UserInfo>
      <UserInfo>
        <DisplayName>DL-Hovedstyret</DisplayName>
        <AccountId>126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81424FB4AF38D45B5B4EC475F9218DB" ma:contentTypeVersion="6" ma:contentTypeDescription="Create a new document." ma:contentTypeScope="" ma:versionID="d137fe8844a34ed6693b174b1e8d4570">
  <xsd:schema xmlns:xsd="http://www.w3.org/2001/XMLSchema" xmlns:xs="http://www.w3.org/2001/XMLSchema" xmlns:p="http://schemas.microsoft.com/office/2006/metadata/properties" xmlns:ns2="45991ad2-ae01-4e98-a5f8-3079040d239f" xmlns:ns3="b515e5bf-147f-4d68-8910-47157e210ef4" targetNamespace="http://schemas.microsoft.com/office/2006/metadata/properties" ma:root="true" ma:fieldsID="8df707785c414c20aa0ccec0fc332e22" ns2:_="" ns3:_="">
    <xsd:import namespace="45991ad2-ae01-4e98-a5f8-3079040d239f"/>
    <xsd:import namespace="b515e5bf-147f-4d68-8910-47157e210ef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91ad2-ae01-4e98-a5f8-3079040d239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15e5bf-147f-4d68-8910-47157e210ef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purl.oclc.org/ooxml/officeDocument/customXml" ds:itemID="{9C7BDAA3-8D33-4C33-A133-65D4A16BC30C}">
  <ds:schemaRefs>
    <ds:schemaRef ds:uri="http://schemas.microsoft.com/sharepoint/v3/contenttype/forms"/>
  </ds:schemaRefs>
</ds:datastoreItem>
</file>

<file path=customXml/itemProps2.xml><?xml version="1.0" encoding="utf-8"?>
<ds:datastoreItem xmlns:ds="http://purl.oclc.org/ooxml/officeDocument/customXml" ds:itemID="{76AD9CBE-6EC3-4C7A-8CF6-920D963E95C0}">
  <ds:schemaRefs>
    <ds:schemaRef ds:uri="b515e5bf-147f-4d68-8910-47157e210ef4"/>
    <ds:schemaRef ds:uri="http://schemas.openxmlformats.org/package/2006/metadata/core-properties"/>
    <ds:schemaRef ds:uri="http://purl.org/dc/terms/"/>
    <ds:schemaRef ds:uri="http://purl.org/dc/dcmitype/"/>
    <ds:schemaRef ds:uri="http://schemas.microsoft.com/office/2006/documentManagement/types"/>
    <ds:schemaRef ds:uri="http://schemas.microsoft.com/office/infopath/2007/PartnerControls"/>
    <ds:schemaRef ds:uri="http://schemas.microsoft.com/office/2006/metadata/properties"/>
    <ds:schemaRef ds:uri="http://purl.org/dc/elements/1.1/"/>
    <ds:schemaRef ds:uri="45991ad2-ae01-4e98-a5f8-3079040d239f"/>
    <ds:schemaRef ds:uri="http://www.w3.org/XML/1998/namespace"/>
  </ds:schemaRefs>
</ds:datastoreItem>
</file>

<file path=customXml/itemProps3.xml><?xml version="1.0" encoding="utf-8"?>
<ds:datastoreItem xmlns:ds="http://purl.oclc.org/ooxml/officeDocument/customXml" ds:itemID="{D3DA5AEC-AA8C-46D0-A514-7A3B9D45F5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991ad2-ae01-4e98-a5f8-3079040d239f"/>
    <ds:schemaRef ds:uri="b515e5bf-147f-4d68-8910-47157e210e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purl.oclc.org/ooxml/officeDocument/extendedProperties" xmlns:vt="http://purl.oclc.org/ooxml/officeDocument/docPropsVTypes">
  <Template>NRH PP_mal v2.0</Template>
  <TotalTime>6</TotalTime>
  <Words>183</Words>
  <Application>Microsoft Office PowerPoint</Application>
  <PresentationFormat>Breiskjerm</PresentationFormat>
  <Paragraphs>19</Paragraphs>
  <Slides>8</Slides>
  <Notes>4</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Lysbilettitlar</vt:lpstr>
      </vt:variant>
      <vt:variant>
        <vt:i4>8</vt:i4>
      </vt:variant>
    </vt:vector>
  </HeadingPairs>
  <TitlesOfParts>
    <vt:vector size="14" baseType="lpstr">
      <vt:lpstr>Arial</vt:lpstr>
      <vt:lpstr>Bebas Neue</vt:lpstr>
      <vt:lpstr>Bebas Neue Bold</vt:lpstr>
      <vt:lpstr>Calibri</vt:lpstr>
      <vt:lpstr>Source Sans Pro</vt:lpstr>
      <vt:lpstr>NRH-tema</vt:lpstr>
      <vt:lpstr>PowerPoint-presentasjon</vt:lpstr>
      <vt:lpstr>PowerPoint-presentasjon</vt:lpstr>
      <vt:lpstr>PowerPoint-presentasjon</vt:lpstr>
      <vt:lpstr>PowerPoint-presentasjon</vt:lpstr>
      <vt:lpstr>PowerPoint-presentasjon</vt:lpstr>
      <vt:lpstr>4 National Graduation courses, terrestrial search</vt:lpstr>
      <vt:lpstr>PowerPoint-presentasjon</vt:lpstr>
      <vt:lpstr>2 national graduation courses, avalanche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Knut Skår</dc:creator>
  <cp:keywords>MAL; 16:9 format;</cp:keywords>
  <cp:lastModifiedBy>Knut Skår</cp:lastModifiedBy>
  <cp:revision>2</cp:revision>
  <dcterms:created xsi:type="dcterms:W3CDTF">2022-09-19T19:54:36Z</dcterms:created>
  <dcterms:modified xsi:type="dcterms:W3CDTF">2022-09-19T20:01:23Z</dcterms:modified>
  <cp:category>Norske Redningshunder</cp:category>
</cp:coreProperties>
</file>

<file path=docProps/custom.xml><?xml version="1.0" encoding="utf-8"?>
<Properties xmlns="http://purl.oclc.org/ooxml/officeDocument/customProperties" xmlns:vt="http://purl.oclc.org/ooxml/officeDocument/docPropsVTypes">
  <property fmtid="{D5CDD505-2E9C-101B-9397-08002B2CF9AE}" pid="2" name="ContentTypeId">
    <vt:lpwstr>0x010100581424FB4AF38D45B5B4EC475F9218DB</vt:lpwstr>
  </property>
</Properties>
</file>