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712" r:id="rId2"/>
    <p:sldId id="715" r:id="rId3"/>
    <p:sldId id="746" r:id="rId4"/>
    <p:sldId id="747" r:id="rId5"/>
    <p:sldId id="750" r:id="rId6"/>
    <p:sldId id="751" r:id="rId7"/>
    <p:sldId id="749" r:id="rId8"/>
    <p:sldId id="745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79286"/>
  </p:normalViewPr>
  <p:slideViewPr>
    <p:cSldViewPr>
      <p:cViewPr varScale="1">
        <p:scale>
          <a:sx n="74" d="100"/>
          <a:sy n="74" d="100"/>
        </p:scale>
        <p:origin x="14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350C6F-294A-D947-BE3B-9DA47F715A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9467C-0CCA-D745-A144-18C22F24D0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1A550-7502-C940-9052-E68F6343D8EF}" type="datetimeFigureOut">
              <a:rPr lang="en-US"/>
              <a:pPr>
                <a:defRPr/>
              </a:pPr>
              <a:t>10/13/22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14F06B-B510-9B42-8807-3D7944A1F9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D77795-C3BE-AD42-957F-FE0F90D54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F3C91-A199-EA45-856F-345192400E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FD986-3726-E842-BADC-288BA2BAE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D3B65E-C120-584B-AAB0-E1662FD8C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FF5036B1-D0AE-6E4A-B621-EAE9D5BD6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8D44C5C8-86B7-CC4C-B075-873F21D6F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Intro, there’s only 4 slides </a:t>
            </a:r>
          </a:p>
          <a:p>
            <a:r>
              <a:rPr lang="en-US" altLang="en-US" dirty="0"/>
              <a:t>We talk about success, rightly so, but what about our failures and the lessons they bring</a:t>
            </a:r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Keep trailing in the spotlight, interest following 2021 virtual conference</a:t>
            </a:r>
          </a:p>
          <a:p>
            <a:endParaRPr lang="en-US" alt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7641F715-CED6-A549-A9F8-FB667EBF2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1CF35E-493B-F247-BD94-4C1ED73C4AF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4459D09-3571-6B43-A9B7-E8F60AFCE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0DED3CA-9299-404C-84A4-C3ABD2DF9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We have monthly training weekends among other training opportunities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2 poor </a:t>
            </a:r>
            <a:r>
              <a:rPr lang="en-US" altLang="en-US" dirty="0" err="1"/>
              <a:t>perforfances</a:t>
            </a:r>
            <a:r>
              <a:rPr lang="en-US" altLang="en-US" dirty="0"/>
              <a:t>, reasons for one probably a poor scent article, the other I don’t know , body was a very experienced trailing body, I am a guest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Learning ensuring the article is good, ask questions, smell it yourself, in this case it was heavily smelling of insect repellant, fact is a did all this so the real learning is feel empowered to say no not good enough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Trailing has its variables that effect performance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Dicussed</a:t>
            </a:r>
            <a:r>
              <a:rPr lang="en-US" altLang="en-US" dirty="0"/>
              <a:t> at the training weekends closing out debrief , train with another group, so took the issue to Lakes Call out coordinator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Outcome poor weekend, don’t do it gain , stay on call out list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DA4D6CA4-955A-264B-A4D8-FFD5B640A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A13BB8-34FD-7B49-A290-84C1E20C418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4459D09-3571-6B43-A9B7-E8F60AFCE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0DED3CA-9299-404C-84A4-C3ABD2DF9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3 good trails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One 4 hour one 8 and the other </a:t>
            </a:r>
            <a:r>
              <a:rPr lang="en-US" altLang="en-US" dirty="0" err="1"/>
              <a:t>ws</a:t>
            </a:r>
            <a:r>
              <a:rPr lang="en-US" altLang="en-US" dirty="0"/>
              <a:t> a 24 with a 4 hour cross trail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DA4D6CA4-955A-264B-A4D8-FFD5B640A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A13BB8-34FD-7B49-A290-84C1E20C418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89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4459D09-3571-6B43-A9B7-E8F60AFCE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0DED3CA-9299-404C-84A4-C3ABD2DF9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Explain the slide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October – 8 hours</a:t>
            </a:r>
          </a:p>
          <a:p>
            <a:pPr eaLnBrk="1" hangingPunct="1">
              <a:spcBef>
                <a:spcPct val="0"/>
              </a:spcBef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 with occasional showers, cloudy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DA4D6CA4-955A-264B-A4D8-FFD5B640A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A13BB8-34FD-7B49-A290-84C1E20C418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25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4459D09-3571-6B43-A9B7-E8F60AFCE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0DED3CA-9299-404C-84A4-C3ABD2DF9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Explain the exits from home options 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DA4D6CA4-955A-264B-A4D8-FFD5B640A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A13BB8-34FD-7B49-A290-84C1E20C418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233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4459D09-3571-6B43-A9B7-E8F60AFCE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0DED3CA-9299-404C-84A4-C3ABD2DF9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location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DA4D6CA4-955A-264B-A4D8-FFD5B640A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A13BB8-34FD-7B49-A290-84C1E20C418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65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4459D09-3571-6B43-A9B7-E8F60AFCE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0DED3CA-9299-404C-84A4-C3ABD2DF9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5 day later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Explain the slide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Job done in 36 minutes 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DA4D6CA4-955A-264B-A4D8-FFD5B640A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A13BB8-34FD-7B49-A290-84C1E20C418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64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7D78C530-4CED-3D48-9882-0EE84D803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027F8CCE-E684-354D-BE98-5B0BF7F3C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2A643EAE-98AD-C543-88C3-B37CE80DE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E378D-E508-5842-9D38-72670528060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C05F81-89C1-154C-83BA-8A824DF68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6B7E0-B302-A34D-96AA-6D1C2C210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57B477-43E2-AB4A-9B35-5347A4FE9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300AF-304F-A64D-945A-9990423A1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0148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520ED7-6FE6-9848-BE6B-95F583C6E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F9D218-EFAA-3947-B991-8B5B7B1BF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C4FFAC-1644-A24D-B5C9-7CAD18A83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72185-B2C8-2941-9D9C-28CD47EA43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31693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CB4352-9EEC-784B-8FC9-12948B41B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78D882-00C8-8947-A9DD-7387A4D588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460A26-7874-2443-8197-052D1F8F9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8EB37-9A9C-0743-8796-0D012A36DC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7991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4E3B8-9902-A449-A66F-9D0746336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CD3610-D408-FB44-9599-C114A8B0A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A768E-C83C-0F47-B8A7-083FD7D06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4294-72E5-5143-AB1F-94CFB0E3B2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2924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840EAB-8D0B-5547-AA50-47E929EC5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0A815D-7EBD-6E4B-9554-9582938D4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683F7D-621D-E145-9C13-027598AAE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E2713-2156-0643-9077-5DDD6D23E0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49358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B1C62-DA68-F149-8682-171C3361D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1F5D2-E918-4644-87C1-CAED45FF3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E9F708-C30C-EB4F-B878-CF32C32F1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7819-05D0-3141-A370-8516D4A468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57474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03F2E4-B8C4-DB49-BF77-C846AF35D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A185EA-894E-8744-BA46-DEDCAC4535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9B59D4-45B2-BC42-AE7E-FEFE7CC06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6CC9-10D7-3348-A74E-3E178239ED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77181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586A1F-89FD-8B40-A51A-DE153CC8F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35FF15-8253-CA4F-822F-B7F619870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672FC7-01E7-BA43-97E9-ADC09A659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E888F-A3A0-6749-B1CD-6015BD0530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34936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D4BA13-8899-2B4E-AA26-6BB25E7AE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B07592-CA82-FC42-9DB2-9019B3843A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FA5ECA-5445-9245-98BF-97B4B5E38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0004-9468-DF45-A20F-2092A76651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68430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F814F-6E4A-2445-A2B5-7DFCE3538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62096-A8CA-524B-953A-256202275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9E65A-E34D-024E-BD87-5B911ABAB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2ADF-5DCD-1444-A70F-C95EEAC37C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629628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E0850-CAFA-824E-BF1A-C380DEAA1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58F455-5804-2947-A350-3FB8D2319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8186D-221D-A641-ACD1-28C096F40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B48C7-1302-5A42-8806-7DE60B1F99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82570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8DADC6-B64A-434A-9300-05DCFA37F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EFD15B-9B91-E549-9418-B6E0376FF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B6112F6-FFED-4904-A8E8-B565C57F4F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871D32-92D0-4B1C-B930-73190DD7A4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C9A1C9-82C1-46C6-B246-63D96863D7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74CDDB3-D7A3-294F-80D4-664E3D8B85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>
            <a:extLst>
              <a:ext uri="{FF2B5EF4-FFF2-40B4-BE49-F238E27FC236}">
                <a16:creationId xmlns:a16="http://schemas.microsoft.com/office/drawing/2014/main" id="{DDDDB975-7FCD-164E-8A41-ADA38A14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>
            <a:extLst>
              <a:ext uri="{FF2B5EF4-FFF2-40B4-BE49-F238E27FC236}">
                <a16:creationId xmlns:a16="http://schemas.microsoft.com/office/drawing/2014/main" id="{A2C927C9-223A-2F4F-8005-0CD29CDE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1412875"/>
            <a:ext cx="6121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Learning from mistakes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David Benson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F43FDBDF-F62A-4842-AE35-D963A5E1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>
            <a:extLst>
              <a:ext uri="{FF2B5EF4-FFF2-40B4-BE49-F238E27FC236}">
                <a16:creationId xmlns:a16="http://schemas.microsoft.com/office/drawing/2014/main" id="{AD540943-9232-E94A-9CAE-67DB2D68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548680"/>
            <a:ext cx="66611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Training weekend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dirty="0"/>
              <a:t>2 blind trails - poor performance 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3600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dirty="0"/>
              <a:t>Had to ask the question Should I remain on the call out list ? </a:t>
            </a:r>
          </a:p>
          <a:p>
            <a:pPr>
              <a:spcBef>
                <a:spcPct val="0"/>
              </a:spcBef>
              <a:buNone/>
            </a:pPr>
            <a:endParaRPr lang="en-US" altLang="en-US" sz="4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F43FDBDF-F62A-4842-AE35-D963A5E1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>
            <a:extLst>
              <a:ext uri="{FF2B5EF4-FFF2-40B4-BE49-F238E27FC236}">
                <a16:creationId xmlns:a16="http://schemas.microsoft.com/office/drawing/2014/main" id="{AD540943-9232-E94A-9CAE-67DB2D68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548680"/>
            <a:ext cx="6121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Following training weekend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dirty="0"/>
              <a:t>3 blind trails - good performance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dirty="0"/>
              <a:t> 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dirty="0"/>
              <a:t>No question about remaining on callout list </a:t>
            </a:r>
          </a:p>
          <a:p>
            <a:pPr>
              <a:spcBef>
                <a:spcPct val="0"/>
              </a:spcBef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4188762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F43FDBDF-F62A-4842-AE35-D963A5E1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>
            <a:extLst>
              <a:ext uri="{FF2B5EF4-FFF2-40B4-BE49-F238E27FC236}">
                <a16:creationId xmlns:a16="http://schemas.microsoft.com/office/drawing/2014/main" id="{AD540943-9232-E94A-9CAE-67DB2D68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32" y="490364"/>
            <a:ext cx="385278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Call out – poor performance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 marL="571500" indent="-571500">
              <a:spcBef>
                <a:spcPct val="0"/>
              </a:spcBef>
            </a:pPr>
            <a:r>
              <a:rPr lang="en-US" altLang="en-US" sz="3600" dirty="0"/>
              <a:t>Female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3600" dirty="0"/>
              <a:t>43 years old  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3600" dirty="0"/>
              <a:t>intent on self harm 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3600" dirty="0"/>
              <a:t>missing from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0E065-8198-D148-9DCE-273C441CE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1"/>
          <a:stretch/>
        </p:blipFill>
        <p:spPr>
          <a:xfrm>
            <a:off x="5421112" y="223250"/>
            <a:ext cx="3456795" cy="64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156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F43FDBDF-F62A-4842-AE35-D963A5E1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>
            <a:extLst>
              <a:ext uri="{FF2B5EF4-FFF2-40B4-BE49-F238E27FC236}">
                <a16:creationId xmlns:a16="http://schemas.microsoft.com/office/drawing/2014/main" id="{AD540943-9232-E94A-9CAE-67DB2D68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32" y="490364"/>
            <a:ext cx="77342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Call out – poor performance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0E065-8198-D148-9DCE-273C441CE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t="59075" r="1" b="20713"/>
          <a:stretch/>
        </p:blipFill>
        <p:spPr>
          <a:xfrm>
            <a:off x="1907704" y="1243603"/>
            <a:ext cx="5976664" cy="53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2292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F43FDBDF-F62A-4842-AE35-D963A5E1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>
            <a:extLst>
              <a:ext uri="{FF2B5EF4-FFF2-40B4-BE49-F238E27FC236}">
                <a16:creationId xmlns:a16="http://schemas.microsoft.com/office/drawing/2014/main" id="{AD540943-9232-E94A-9CAE-67DB2D68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32" y="490364"/>
            <a:ext cx="385278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Call out – poor performance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 marL="571500" indent="-571500">
              <a:spcBef>
                <a:spcPct val="0"/>
              </a:spcBef>
            </a:pPr>
            <a:r>
              <a:rPr lang="en-US" altLang="en-US" sz="3600" dirty="0"/>
              <a:t>Female  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3600" dirty="0"/>
              <a:t>43 years old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3600" dirty="0"/>
              <a:t>intent on self harm 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3600" dirty="0"/>
              <a:t>missing from 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0E065-8198-D148-9DCE-273C441CEE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1"/>
          <a:stretch/>
        </p:blipFill>
        <p:spPr>
          <a:xfrm>
            <a:off x="5421112" y="223250"/>
            <a:ext cx="3456795" cy="64115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D0A45A7C-7773-374D-977C-FC4CF4D6DB51}"/>
              </a:ext>
            </a:extLst>
          </p:cNvPr>
          <p:cNvSpPr/>
          <p:nvPr/>
        </p:nvSpPr>
        <p:spPr>
          <a:xfrm rot="2827972">
            <a:off x="5684218" y="541316"/>
            <a:ext cx="493341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430699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F43FDBDF-F62A-4842-AE35-D963A5E1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>
            <a:extLst>
              <a:ext uri="{FF2B5EF4-FFF2-40B4-BE49-F238E27FC236}">
                <a16:creationId xmlns:a16="http://schemas.microsoft.com/office/drawing/2014/main" id="{AD540943-9232-E94A-9CAE-67DB2D684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232" y="490364"/>
            <a:ext cx="759720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dirty="0"/>
              <a:t>Call out – find</a:t>
            </a:r>
          </a:p>
          <a:p>
            <a:pPr marL="571500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3600" dirty="0"/>
              <a:t>Female – 43 years old - intent on self harm - missing from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572F8-EF43-344C-8463-E958D7201B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5901"/>
          <a:stretch/>
        </p:blipFill>
        <p:spPr>
          <a:xfrm>
            <a:off x="1410604" y="2632238"/>
            <a:ext cx="7488832" cy="422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300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>
            <a:extLst>
              <a:ext uri="{FF2B5EF4-FFF2-40B4-BE49-F238E27FC236}">
                <a16:creationId xmlns:a16="http://schemas.microsoft.com/office/drawing/2014/main" id="{CF843D64-F9E2-6A4F-8673-E4B01BD7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A77221-D81C-414B-98C8-5768E631A8B3}"/>
              </a:ext>
            </a:extLst>
          </p:cNvPr>
          <p:cNvSpPr txBox="1">
            <a:spLocks/>
          </p:cNvSpPr>
          <p:nvPr/>
        </p:nvSpPr>
        <p:spPr bwMode="auto">
          <a:xfrm>
            <a:off x="1619250" y="549275"/>
            <a:ext cx="69850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4400" dirty="0"/>
              <a:t>Thank you for listening</a:t>
            </a:r>
          </a:p>
          <a:p>
            <a:pPr>
              <a:buFontTx/>
              <a:buNone/>
              <a:defRPr/>
            </a:pPr>
            <a:endParaRPr lang="en-US" altLang="en-US" sz="4400" dirty="0"/>
          </a:p>
          <a:p>
            <a:pPr>
              <a:buNone/>
              <a:defRPr/>
            </a:pPr>
            <a:endParaRPr lang="en-US" altLang="en-US" sz="4400" dirty="0"/>
          </a:p>
          <a:p>
            <a:pPr>
              <a:buFontTx/>
              <a:buNone/>
              <a:defRPr/>
            </a:pPr>
            <a:endParaRPr lang="en-US" alt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3A41C-6D01-D548-8A78-8B72D4A9D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10" y="2276872"/>
            <a:ext cx="4082511" cy="385868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326</Words>
  <Application>Microsoft Macintosh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SARDA Lakes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Francis</dc:creator>
  <cp:lastModifiedBy>David Benson</cp:lastModifiedBy>
  <cp:revision>628</cp:revision>
  <dcterms:created xsi:type="dcterms:W3CDTF">2011-10-17T21:27:57Z</dcterms:created>
  <dcterms:modified xsi:type="dcterms:W3CDTF">2022-10-13T06:09:26Z</dcterms:modified>
</cp:coreProperties>
</file>