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A6EFA-D9C3-57C6-3821-3306966B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29" y="531346"/>
            <a:ext cx="6056708" cy="2897654"/>
          </a:xfrm>
        </p:spPr>
        <p:txBody>
          <a:bodyPr/>
          <a:lstStyle/>
          <a:p>
            <a:r>
              <a:rPr lang="de-CH" dirty="0"/>
              <a:t>Working </a:t>
            </a:r>
            <a:r>
              <a:rPr lang="de-CH" dirty="0" err="1"/>
              <a:t>together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missions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709E53-9238-A9A2-453E-41B3C4AFF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8" y="3429000"/>
            <a:ext cx="7766936" cy="1096899"/>
          </a:xfrm>
        </p:spPr>
        <p:txBody>
          <a:bodyPr>
            <a:normAutofit/>
          </a:bodyPr>
          <a:lstStyle/>
          <a:p>
            <a:r>
              <a:rPr lang="de-CH" sz="2400" dirty="0"/>
              <a:t>ICAR 2022 Montreux</a:t>
            </a:r>
          </a:p>
        </p:txBody>
      </p:sp>
    </p:spTree>
    <p:extLst>
      <p:ext uri="{BB962C8B-B14F-4D97-AF65-F5344CB8AC3E}">
        <p14:creationId xmlns:p14="http://schemas.microsoft.com/office/powerpoint/2010/main" val="344996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9F576-063A-6473-1026-D6E1D8C6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7200" dirty="0"/>
              <a:t>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D780D-9DE5-7B26-5E1D-BED284B5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856" y="552522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6000" dirty="0" err="1"/>
              <a:t>Thank</a:t>
            </a:r>
            <a:r>
              <a:rPr lang="de-CH" sz="6000" dirty="0"/>
              <a:t> </a:t>
            </a:r>
            <a:r>
              <a:rPr lang="de-CH" sz="6000" dirty="0" err="1"/>
              <a:t>you</a:t>
            </a:r>
            <a:r>
              <a:rPr lang="de-CH" sz="6000" dirty="0"/>
              <a:t>!</a:t>
            </a:r>
          </a:p>
        </p:txBody>
      </p:sp>
      <p:sp>
        <p:nvSpPr>
          <p:cNvPr id="4" name="Interaktive Schaltfläche: Hilf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B1EC7E-D890-6216-8D5E-0858A36043E8}"/>
              </a:ext>
            </a:extLst>
          </p:cNvPr>
          <p:cNvSpPr/>
          <p:nvPr/>
        </p:nvSpPr>
        <p:spPr>
          <a:xfrm>
            <a:off x="3050959" y="1930400"/>
            <a:ext cx="6090081" cy="308942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2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20F7E-A81C-450E-D462-14E0E475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Imboden</a:t>
            </a:r>
            <a:r>
              <a:rPr lang="de-CH" dirty="0"/>
              <a:t> Philipp</a:t>
            </a:r>
            <a:br>
              <a:rPr lang="de-CH" dirty="0"/>
            </a:b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1E690A-E455-2EEF-6677-03A3775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143241" cy="3880773"/>
          </a:xfrm>
        </p:spPr>
        <p:txBody>
          <a:bodyPr>
            <a:noAutofit/>
          </a:bodyPr>
          <a:lstStyle/>
          <a:p>
            <a:r>
              <a:rPr lang="de-CH" sz="3200" dirty="0"/>
              <a:t>Professional Dog Trainer</a:t>
            </a:r>
          </a:p>
          <a:p>
            <a:r>
              <a:rPr lang="de-CH" sz="3200" dirty="0" err="1"/>
              <a:t>Instructor</a:t>
            </a:r>
            <a:r>
              <a:rPr lang="de-CH" sz="3200" dirty="0"/>
              <a:t> </a:t>
            </a:r>
            <a:r>
              <a:rPr lang="de-CH" sz="3200" dirty="0" err="1"/>
              <a:t>for</a:t>
            </a:r>
            <a:r>
              <a:rPr lang="de-CH" sz="3200" dirty="0"/>
              <a:t>:</a:t>
            </a:r>
          </a:p>
          <a:p>
            <a:r>
              <a:rPr lang="de-CH" sz="3200" dirty="0"/>
              <a:t>Avalanche-dogs</a:t>
            </a:r>
          </a:p>
          <a:p>
            <a:r>
              <a:rPr lang="de-CH" sz="3200" dirty="0"/>
              <a:t>Area-</a:t>
            </a:r>
            <a:r>
              <a:rPr lang="de-CH" sz="3200" dirty="0" err="1"/>
              <a:t>search</a:t>
            </a:r>
            <a:r>
              <a:rPr lang="de-CH" sz="3200" dirty="0"/>
              <a:t>-dogs</a:t>
            </a:r>
          </a:p>
          <a:p>
            <a:r>
              <a:rPr lang="de-CH" sz="3200" dirty="0"/>
              <a:t>Mantrailing.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1982E3-41DF-1B4B-2C22-8C003FE7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26" y="0"/>
            <a:ext cx="680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5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A5FB6-1414-43E3-7B12-F5CF3B0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Facts/</a:t>
            </a:r>
            <a:r>
              <a:rPr lang="de-CH" dirty="0" err="1"/>
              <a:t>Informations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62C6B-8B14-1DE8-A5DB-B038AC40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de-CH" sz="3000" dirty="0" err="1"/>
              <a:t>Missing</a:t>
            </a:r>
            <a:r>
              <a:rPr lang="de-CH" sz="3000" dirty="0"/>
              <a:t> Person</a:t>
            </a:r>
          </a:p>
          <a:p>
            <a:r>
              <a:rPr lang="de-CH" sz="3000" dirty="0"/>
              <a:t>Woman</a:t>
            </a:r>
          </a:p>
          <a:p>
            <a:r>
              <a:rPr lang="de-CH" sz="3000" dirty="0"/>
              <a:t>62 </a:t>
            </a:r>
            <a:r>
              <a:rPr lang="de-CH" sz="3000" dirty="0" err="1"/>
              <a:t>years</a:t>
            </a:r>
            <a:r>
              <a:rPr lang="de-CH" sz="3000" dirty="0"/>
              <a:t> </a:t>
            </a:r>
            <a:r>
              <a:rPr lang="de-CH" sz="3000" dirty="0" err="1"/>
              <a:t>old</a:t>
            </a:r>
            <a:endParaRPr lang="de-CH" sz="3000" dirty="0"/>
          </a:p>
          <a:p>
            <a:r>
              <a:rPr lang="de-CH" sz="3000" dirty="0"/>
              <a:t>Dementia</a:t>
            </a:r>
          </a:p>
          <a:p>
            <a:r>
              <a:rPr lang="de-CH" sz="3000" dirty="0"/>
              <a:t>48h </a:t>
            </a:r>
            <a:r>
              <a:rPr lang="de-CH" sz="3000" dirty="0" err="1"/>
              <a:t>missing</a:t>
            </a:r>
            <a:endParaRPr lang="de-CH" sz="3000" dirty="0"/>
          </a:p>
          <a:p>
            <a:r>
              <a:rPr lang="de-CH" sz="3000" b="1" i="1" dirty="0"/>
              <a:t>Call </a:t>
            </a:r>
            <a:r>
              <a:rPr lang="de-CH" sz="3000" b="1" i="1" dirty="0" err="1"/>
              <a:t>from</a:t>
            </a:r>
            <a:r>
              <a:rPr lang="de-CH" sz="3000" b="1" i="1" dirty="0"/>
              <a:t> </a:t>
            </a:r>
            <a:r>
              <a:rPr lang="de-CH" sz="3000" b="1" i="1" dirty="0" err="1"/>
              <a:t>the</a:t>
            </a:r>
            <a:r>
              <a:rPr lang="de-CH" sz="3000" b="1" i="1" dirty="0"/>
              <a:t> Police</a:t>
            </a:r>
          </a:p>
          <a:p>
            <a:endParaRPr lang="de-CH" sz="4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EBDF23-4CB0-B7D6-C476-0FC81552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763" y="0"/>
            <a:ext cx="6046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1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B6C5-DDA4-2044-A076-25ABE9EF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Start 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operation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A837058-82F8-44C1-8187-F5A9151F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107" y="796208"/>
            <a:ext cx="5328019" cy="526558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3ACF83-3BE4-41BD-CB2A-36619F83B434}"/>
              </a:ext>
            </a:extLst>
          </p:cNvPr>
          <p:cNvSpPr txBox="1"/>
          <p:nvPr/>
        </p:nvSpPr>
        <p:spPr>
          <a:xfrm>
            <a:off x="677334" y="2564935"/>
            <a:ext cx="4607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First </a:t>
            </a:r>
            <a:r>
              <a:rPr lang="de-CH" sz="2800" dirty="0" err="1"/>
              <a:t>step</a:t>
            </a:r>
            <a:r>
              <a:rPr lang="de-CH" sz="2800" dirty="0"/>
              <a:t>:</a:t>
            </a:r>
          </a:p>
          <a:p>
            <a:r>
              <a:rPr lang="de-CH" sz="2800" dirty="0" err="1"/>
              <a:t>Get</a:t>
            </a:r>
            <a:r>
              <a:rPr lang="de-CH" sz="2800" dirty="0"/>
              <a:t> a </a:t>
            </a:r>
            <a:r>
              <a:rPr lang="de-CH" sz="2800" dirty="0" err="1"/>
              <a:t>good</a:t>
            </a:r>
            <a:r>
              <a:rPr lang="de-CH" sz="2800" dirty="0"/>
              <a:t> (!) </a:t>
            </a:r>
            <a:r>
              <a:rPr lang="de-CH" sz="2800" dirty="0" err="1"/>
              <a:t>scent</a:t>
            </a:r>
            <a:r>
              <a:rPr lang="de-CH" sz="2800" dirty="0"/>
              <a:t> at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house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victim</a:t>
            </a:r>
            <a:r>
              <a:rPr lang="de-CH" sz="2800" dirty="0"/>
              <a:t>.</a:t>
            </a:r>
          </a:p>
          <a:p>
            <a:endParaRPr lang="de-CH" sz="2800" dirty="0"/>
          </a:p>
          <a:p>
            <a:r>
              <a:rPr lang="de-CH" sz="2800" dirty="0" err="1"/>
              <a:t>Compress</a:t>
            </a:r>
            <a:r>
              <a:rPr lang="de-CH" sz="2800" dirty="0"/>
              <a:t>/ </a:t>
            </a:r>
            <a:r>
              <a:rPr lang="de-CH" sz="2800" dirty="0" err="1"/>
              <a:t>Gloves</a:t>
            </a:r>
            <a:endParaRPr lang="de-CH" sz="2800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2D30B3C-EC56-1817-7434-D9C0ACE6AD8D}"/>
              </a:ext>
            </a:extLst>
          </p:cNvPr>
          <p:cNvSpPr/>
          <p:nvPr/>
        </p:nvSpPr>
        <p:spPr>
          <a:xfrm>
            <a:off x="6871318" y="3342442"/>
            <a:ext cx="1526958" cy="506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282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D497-D9FB-CFCF-D6B7-6135E068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Start </a:t>
            </a:r>
            <a:r>
              <a:rPr lang="de-CH" dirty="0" err="1"/>
              <a:t>search</a:t>
            </a: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98BA7D8-C539-8E3F-7F86-2569A2D46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198" y="544852"/>
            <a:ext cx="4919381" cy="586482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93B56FD-91A3-3337-67BD-C2CD59BE1B0E}"/>
              </a:ext>
            </a:extLst>
          </p:cNvPr>
          <p:cNvSpPr txBox="1"/>
          <p:nvPr/>
        </p:nvSpPr>
        <p:spPr>
          <a:xfrm>
            <a:off x="1091953" y="2308194"/>
            <a:ext cx="3883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i="1" dirty="0"/>
              <a:t>Information </a:t>
            </a:r>
            <a:r>
              <a:rPr lang="de-CH" sz="2400" b="1" i="1" dirty="0" err="1"/>
              <a:t>from</a:t>
            </a:r>
            <a:r>
              <a:rPr lang="de-CH" sz="2400" b="1" i="1" dirty="0"/>
              <a:t> </a:t>
            </a:r>
            <a:r>
              <a:rPr lang="de-CH" sz="2400" b="1" i="1" dirty="0" err="1"/>
              <a:t>the</a:t>
            </a:r>
            <a:r>
              <a:rPr lang="de-CH" sz="2400" b="1" i="1" dirty="0"/>
              <a:t> </a:t>
            </a:r>
            <a:r>
              <a:rPr lang="de-CH" sz="2400" b="1" i="1" dirty="0" err="1"/>
              <a:t>husband</a:t>
            </a:r>
            <a:r>
              <a:rPr lang="de-CH" sz="2400" b="1" i="1" dirty="0"/>
              <a:t> </a:t>
            </a:r>
            <a:r>
              <a:rPr lang="de-CH" sz="2400" b="1" i="1" dirty="0" err="1"/>
              <a:t>of</a:t>
            </a:r>
            <a:r>
              <a:rPr lang="de-CH" sz="2400" b="1" i="1" dirty="0"/>
              <a:t> </a:t>
            </a:r>
            <a:r>
              <a:rPr lang="de-CH" sz="2400" b="1" i="1" dirty="0" err="1"/>
              <a:t>the</a:t>
            </a:r>
            <a:r>
              <a:rPr lang="de-CH" sz="2400" b="1" i="1" dirty="0"/>
              <a:t> </a:t>
            </a:r>
            <a:r>
              <a:rPr lang="de-CH" sz="2400" b="1" i="1" dirty="0" err="1"/>
              <a:t>victim</a:t>
            </a:r>
            <a:r>
              <a:rPr lang="de-CH" sz="2400" b="1" i="1" dirty="0"/>
              <a:t>: «</a:t>
            </a:r>
            <a:r>
              <a:rPr lang="de-CH" sz="2400" b="1" i="1" dirty="0" err="1"/>
              <a:t>She</a:t>
            </a:r>
            <a:r>
              <a:rPr lang="de-CH" sz="2400" b="1" i="1" dirty="0"/>
              <a:t> </a:t>
            </a:r>
            <a:r>
              <a:rPr lang="de-CH" sz="2400" b="1" i="1" dirty="0" err="1"/>
              <a:t>went</a:t>
            </a:r>
            <a:r>
              <a:rPr lang="de-CH" sz="2400" b="1" i="1" dirty="0"/>
              <a:t> </a:t>
            </a:r>
            <a:r>
              <a:rPr lang="de-CH" sz="2400" b="1" i="1" dirty="0" err="1"/>
              <a:t>to</a:t>
            </a:r>
            <a:r>
              <a:rPr lang="de-CH" sz="2400" b="1" i="1" dirty="0"/>
              <a:t> a </a:t>
            </a:r>
            <a:r>
              <a:rPr lang="de-CH" sz="2400" b="1" i="1" dirty="0" err="1"/>
              <a:t>capelle</a:t>
            </a:r>
            <a:r>
              <a:rPr lang="de-CH" sz="2400" b="1" i="1" dirty="0"/>
              <a:t>, in </a:t>
            </a:r>
            <a:r>
              <a:rPr lang="de-CH" sz="2400" b="1" i="1" dirty="0" err="1"/>
              <a:t>the</a:t>
            </a:r>
            <a:r>
              <a:rPr lang="de-CH" sz="2400" b="1" i="1" dirty="0"/>
              <a:t> forest.»</a:t>
            </a:r>
          </a:p>
          <a:p>
            <a:endParaRPr lang="de-CH" sz="2400" b="1" i="1" dirty="0"/>
          </a:p>
          <a:p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Start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search</a:t>
            </a:r>
            <a:r>
              <a:rPr lang="de-CH" sz="2400" dirty="0"/>
              <a:t>, at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entrance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house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08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C3A1F-6D25-4B63-17FD-F7F1D786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First </a:t>
            </a:r>
            <a:r>
              <a:rPr lang="de-CH" dirty="0" err="1"/>
              <a:t>understandings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C370AB-7CAF-614F-48F0-F185D5D9E5BB}"/>
              </a:ext>
            </a:extLst>
          </p:cNvPr>
          <p:cNvSpPr txBox="1"/>
          <p:nvPr/>
        </p:nvSpPr>
        <p:spPr>
          <a:xfrm>
            <a:off x="816746" y="1765241"/>
            <a:ext cx="5149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Victim</a:t>
            </a:r>
            <a:r>
              <a:rPr lang="de-CH" sz="2400" dirty="0"/>
              <a:t> </a:t>
            </a:r>
            <a:r>
              <a:rPr lang="de-CH" sz="2400" dirty="0" err="1"/>
              <a:t>went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trainstation</a:t>
            </a:r>
            <a:r>
              <a:rPr lang="de-CH" sz="2400" dirty="0"/>
              <a:t>…</a:t>
            </a:r>
          </a:p>
          <a:p>
            <a:endParaRPr lang="de-CH" sz="2400" dirty="0"/>
          </a:p>
          <a:p>
            <a:r>
              <a:rPr lang="de-CH" sz="2400" dirty="0"/>
              <a:t>2 Mantrailing </a:t>
            </a:r>
            <a:r>
              <a:rPr lang="de-CH" sz="2400" dirty="0" err="1"/>
              <a:t>dogs</a:t>
            </a:r>
            <a:r>
              <a:rPr lang="de-CH" sz="2400" dirty="0"/>
              <a:t> </a:t>
            </a:r>
            <a:r>
              <a:rPr lang="de-CH" sz="2400" dirty="0" err="1"/>
              <a:t>presented</a:t>
            </a:r>
            <a:r>
              <a:rPr lang="de-CH" sz="2400" dirty="0"/>
              <a:t> «negativ </a:t>
            </a:r>
            <a:r>
              <a:rPr lang="de-CH" sz="2400" dirty="0" err="1"/>
              <a:t>signal</a:t>
            </a:r>
            <a:r>
              <a:rPr lang="de-CH" sz="2400" dirty="0"/>
              <a:t>» at </a:t>
            </a:r>
            <a:r>
              <a:rPr lang="de-CH" sz="2400" dirty="0" err="1"/>
              <a:t>rail</a:t>
            </a:r>
            <a:r>
              <a:rPr lang="de-CH" sz="2400" dirty="0"/>
              <a:t> </a:t>
            </a:r>
            <a:r>
              <a:rPr lang="de-CH" sz="2400" dirty="0" err="1"/>
              <a:t>nr.</a:t>
            </a:r>
            <a:r>
              <a:rPr lang="de-CH" sz="2400" dirty="0"/>
              <a:t> 3.</a:t>
            </a:r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r>
              <a:rPr lang="de-CH" sz="2400" b="1" i="1" dirty="0" err="1"/>
              <a:t>Clarifications</a:t>
            </a:r>
            <a:r>
              <a:rPr lang="de-CH" sz="2400" b="1" i="1" dirty="0"/>
              <a:t> </a:t>
            </a:r>
            <a:r>
              <a:rPr lang="de-CH" sz="2400" b="1" i="1" dirty="0" err="1"/>
              <a:t>with</a:t>
            </a:r>
            <a:r>
              <a:rPr lang="de-CH" sz="2400" b="1" i="1" dirty="0"/>
              <a:t> </a:t>
            </a:r>
            <a:r>
              <a:rPr lang="de-CH" sz="2400" b="1" i="1" dirty="0" err="1"/>
              <a:t>the</a:t>
            </a:r>
            <a:r>
              <a:rPr lang="de-CH" sz="2400" b="1" i="1" dirty="0"/>
              <a:t> </a:t>
            </a:r>
            <a:r>
              <a:rPr lang="de-CH" sz="2400" b="1" i="1" dirty="0" err="1"/>
              <a:t>train</a:t>
            </a:r>
            <a:r>
              <a:rPr lang="de-CH" sz="2400" b="1" i="1" dirty="0"/>
              <a:t> </a:t>
            </a:r>
            <a:r>
              <a:rPr lang="de-CH" sz="2400" b="1" i="1" dirty="0" err="1"/>
              <a:t>crew</a:t>
            </a:r>
            <a:r>
              <a:rPr lang="de-CH" sz="2400" b="1" i="1" dirty="0"/>
              <a:t>.</a:t>
            </a:r>
          </a:p>
          <a:p>
            <a:r>
              <a:rPr lang="de-CH" sz="2400" b="1" i="1" dirty="0" err="1"/>
              <a:t>Directions</a:t>
            </a:r>
            <a:r>
              <a:rPr lang="de-CH" sz="2400" b="1" i="1" dirty="0"/>
              <a:t>? Time? </a:t>
            </a:r>
            <a:r>
              <a:rPr lang="de-CH" sz="2400" b="1" i="1" dirty="0" err="1"/>
              <a:t>Cameras</a:t>
            </a:r>
            <a:r>
              <a:rPr lang="de-CH" sz="2400" b="1" i="1" dirty="0"/>
              <a:t>?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524AC24-EC71-2C26-7ADE-341BF1D28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516" y="270207"/>
            <a:ext cx="5340818" cy="6317586"/>
          </a:xfr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537A403-49BD-E233-A094-1717C0B0F980}"/>
              </a:ext>
            </a:extLst>
          </p:cNvPr>
          <p:cNvSpPr/>
          <p:nvPr/>
        </p:nvSpPr>
        <p:spPr>
          <a:xfrm rot="8423270">
            <a:off x="9291622" y="3647606"/>
            <a:ext cx="2449895" cy="104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09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2D17C-118C-74BB-FD92-97907B4D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New </a:t>
            </a:r>
            <a:r>
              <a:rPr lang="de-CH" dirty="0" err="1"/>
              <a:t>informations</a:t>
            </a: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7162187-5F2E-A5DD-73D6-6B6AAD26D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66" y="609600"/>
            <a:ext cx="6345257" cy="528517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813FC5-56E5-E07D-8908-F75B6536D6DF}"/>
              </a:ext>
            </a:extLst>
          </p:cNvPr>
          <p:cNvSpPr txBox="1"/>
          <p:nvPr/>
        </p:nvSpPr>
        <p:spPr>
          <a:xfrm>
            <a:off x="677334" y="1840636"/>
            <a:ext cx="3648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Camera</a:t>
            </a:r>
            <a:r>
              <a:rPr lang="de-CH" sz="2400" dirty="0"/>
              <a:t> </a:t>
            </a:r>
            <a:r>
              <a:rPr lang="de-CH" sz="2400" dirty="0" err="1"/>
              <a:t>spotted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victim</a:t>
            </a:r>
            <a:r>
              <a:rPr lang="de-CH" sz="2400" dirty="0"/>
              <a:t> at </a:t>
            </a:r>
            <a:r>
              <a:rPr lang="de-CH" sz="2400" dirty="0" err="1"/>
              <a:t>station</a:t>
            </a:r>
            <a:r>
              <a:rPr lang="de-CH" sz="2400" dirty="0"/>
              <a:t> «Brig.»</a:t>
            </a:r>
          </a:p>
          <a:p>
            <a:endParaRPr lang="de-CH" sz="2400" dirty="0"/>
          </a:p>
          <a:p>
            <a:r>
              <a:rPr lang="de-CH" sz="2400" dirty="0"/>
              <a:t>Dogs </a:t>
            </a:r>
            <a:r>
              <a:rPr lang="de-CH" sz="2400" dirty="0" err="1"/>
              <a:t>sheduled</a:t>
            </a:r>
            <a:r>
              <a:rPr lang="de-CH" sz="2400" dirty="0"/>
              <a:t> </a:t>
            </a:r>
            <a:r>
              <a:rPr lang="de-CH" sz="2400" dirty="0" err="1"/>
              <a:t>again</a:t>
            </a:r>
            <a:r>
              <a:rPr lang="de-CH" sz="2400" dirty="0"/>
              <a:t> at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exit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trainstation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54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DC9C6-1A4A-0442-212C-3CE17340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Next </a:t>
            </a:r>
            <a:r>
              <a:rPr lang="de-CH" dirty="0" err="1"/>
              <a:t>Stop</a:t>
            </a: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00B8C54-575A-68D3-BE35-1E8E5ECC3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510" y="802867"/>
            <a:ext cx="6968608" cy="525226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4E313F-8D43-378C-E0C9-5405F31D3148}"/>
              </a:ext>
            </a:extLst>
          </p:cNvPr>
          <p:cNvSpPr txBox="1"/>
          <p:nvPr/>
        </p:nvSpPr>
        <p:spPr>
          <a:xfrm>
            <a:off x="506029" y="2274838"/>
            <a:ext cx="437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dogs</a:t>
            </a:r>
            <a:r>
              <a:rPr lang="de-CH" sz="2400" dirty="0"/>
              <a:t> </a:t>
            </a:r>
            <a:r>
              <a:rPr lang="de-CH" sz="2400" dirty="0" err="1"/>
              <a:t>showed</a:t>
            </a:r>
            <a:r>
              <a:rPr lang="de-CH" sz="2400" dirty="0"/>
              <a:t> </a:t>
            </a:r>
            <a:r>
              <a:rPr lang="de-CH" sz="2400" dirty="0" err="1"/>
              <a:t>that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victim</a:t>
            </a:r>
            <a:r>
              <a:rPr lang="de-CH" sz="2400" dirty="0"/>
              <a:t> </a:t>
            </a:r>
            <a:r>
              <a:rPr lang="de-CH" sz="2400" dirty="0" err="1"/>
              <a:t>went</a:t>
            </a:r>
            <a:r>
              <a:rPr lang="de-CH" sz="2400" dirty="0"/>
              <a:t> </a:t>
            </a:r>
            <a:r>
              <a:rPr lang="de-CH" sz="2400" dirty="0" err="1"/>
              <a:t>insinde</a:t>
            </a:r>
            <a:r>
              <a:rPr lang="de-CH" sz="2400" dirty="0"/>
              <a:t> </a:t>
            </a:r>
            <a:r>
              <a:rPr lang="de-CH" sz="2400" dirty="0" err="1"/>
              <a:t>this</a:t>
            </a:r>
            <a:r>
              <a:rPr lang="de-CH" sz="2400" dirty="0"/>
              <a:t> </a:t>
            </a:r>
            <a:r>
              <a:rPr lang="de-CH" sz="2400" dirty="0" err="1"/>
              <a:t>hotel</a:t>
            </a:r>
            <a:r>
              <a:rPr lang="de-CH" sz="2400" dirty="0"/>
              <a:t> in Brig.</a:t>
            </a:r>
          </a:p>
          <a:p>
            <a:endParaRPr lang="de-CH" sz="2400" dirty="0"/>
          </a:p>
          <a:p>
            <a:r>
              <a:rPr lang="de-CH" sz="2400" b="1" i="1" dirty="0"/>
              <a:t>Information </a:t>
            </a:r>
            <a:r>
              <a:rPr lang="de-CH" sz="2400" b="1" i="1" dirty="0" err="1"/>
              <a:t>from</a:t>
            </a:r>
            <a:r>
              <a:rPr lang="de-CH" sz="2400" b="1" i="1" dirty="0"/>
              <a:t> </a:t>
            </a:r>
            <a:r>
              <a:rPr lang="de-CH" sz="2400" b="1" i="1" dirty="0" err="1"/>
              <a:t>the</a:t>
            </a:r>
            <a:r>
              <a:rPr lang="de-CH" sz="2400" b="1" i="1" dirty="0"/>
              <a:t> </a:t>
            </a:r>
            <a:r>
              <a:rPr lang="de-CH" sz="2400" b="1" i="1" dirty="0" err="1"/>
              <a:t>hotel</a:t>
            </a:r>
            <a:r>
              <a:rPr lang="de-CH" sz="2400" b="1" i="1" dirty="0"/>
              <a:t> </a:t>
            </a:r>
            <a:r>
              <a:rPr lang="de-CH" sz="2400" b="1" i="1" dirty="0" err="1"/>
              <a:t>owner</a:t>
            </a:r>
            <a:r>
              <a:rPr lang="de-CH" sz="2400" b="1" i="1" dirty="0"/>
              <a:t>: The </a:t>
            </a:r>
            <a:r>
              <a:rPr lang="de-CH" sz="2400" b="1" i="1" dirty="0" err="1"/>
              <a:t>victim</a:t>
            </a:r>
            <a:r>
              <a:rPr lang="de-CH" sz="2400" b="1" i="1" dirty="0"/>
              <a:t> </a:t>
            </a:r>
            <a:r>
              <a:rPr lang="de-CH" sz="2400" b="1" i="1" dirty="0" err="1"/>
              <a:t>left</a:t>
            </a:r>
            <a:r>
              <a:rPr lang="de-CH" sz="2400" b="1" i="1" dirty="0"/>
              <a:t> </a:t>
            </a:r>
            <a:r>
              <a:rPr lang="de-CH" sz="2400" b="1" i="1" dirty="0" err="1"/>
              <a:t>the</a:t>
            </a:r>
            <a:r>
              <a:rPr lang="de-CH" sz="2400" b="1" i="1" dirty="0"/>
              <a:t> </a:t>
            </a:r>
            <a:r>
              <a:rPr lang="de-CH" sz="2400" b="1" i="1" dirty="0" err="1"/>
              <a:t>hotel</a:t>
            </a:r>
            <a:r>
              <a:rPr lang="de-CH" sz="2400" b="1" i="1" dirty="0"/>
              <a:t> 1h </a:t>
            </a:r>
            <a:r>
              <a:rPr lang="de-CH" sz="2400" b="1" i="1" dirty="0" err="1"/>
              <a:t>ago</a:t>
            </a:r>
            <a:r>
              <a:rPr lang="de-CH" sz="2400" b="1" i="1" dirty="0"/>
              <a:t>, back </a:t>
            </a:r>
            <a:r>
              <a:rPr lang="de-CH" sz="2400" b="1" i="1" dirty="0" err="1"/>
              <a:t>entrance</a:t>
            </a:r>
            <a:r>
              <a:rPr lang="de-CH" sz="2400" b="1" i="1" dirty="0"/>
              <a:t>.</a:t>
            </a:r>
          </a:p>
          <a:p>
            <a:endParaRPr lang="de-CH" sz="2400" b="1" i="1" dirty="0"/>
          </a:p>
          <a:p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err="1"/>
              <a:t>search</a:t>
            </a:r>
            <a:r>
              <a:rPr lang="de-CH" sz="2400" dirty="0"/>
              <a:t> </a:t>
            </a:r>
            <a:r>
              <a:rPr lang="de-CH" sz="2400" dirty="0" err="1"/>
              <a:t>inside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63617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BA344-990A-A250-C495-558A804D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Happy end!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C445888-B6C7-7335-4736-34D3E848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026" y="1627929"/>
            <a:ext cx="4835340" cy="3201524"/>
          </a:xfr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796FB35-6AE4-0F81-2837-4ACBE43492C4}"/>
              </a:ext>
            </a:extLst>
          </p:cNvPr>
          <p:cNvSpPr/>
          <p:nvPr/>
        </p:nvSpPr>
        <p:spPr>
          <a:xfrm>
            <a:off x="8954406" y="2900217"/>
            <a:ext cx="266330" cy="328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4FDFC7-C211-7D0B-E4FD-410D424D8A84}"/>
              </a:ext>
            </a:extLst>
          </p:cNvPr>
          <p:cNvSpPr txBox="1"/>
          <p:nvPr/>
        </p:nvSpPr>
        <p:spPr>
          <a:xfrm>
            <a:off x="677334" y="2334650"/>
            <a:ext cx="788562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dogs</a:t>
            </a:r>
            <a:r>
              <a:rPr lang="de-CH" sz="2400" dirty="0"/>
              <a:t> </a:t>
            </a:r>
            <a:r>
              <a:rPr lang="de-CH" sz="2400" dirty="0" err="1"/>
              <a:t>found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victim</a:t>
            </a:r>
            <a:r>
              <a:rPr lang="de-CH" sz="2400" dirty="0"/>
              <a:t> on a </a:t>
            </a:r>
            <a:r>
              <a:rPr lang="de-CH" sz="2400" dirty="0" err="1"/>
              <a:t>bench</a:t>
            </a:r>
            <a:r>
              <a:rPr lang="de-CH" sz="2400" dirty="0"/>
              <a:t>.</a:t>
            </a:r>
          </a:p>
          <a:p>
            <a:r>
              <a:rPr lang="de-CH" sz="2400" dirty="0"/>
              <a:t> </a:t>
            </a:r>
            <a:r>
              <a:rPr lang="de-CH" sz="2400" dirty="0" err="1"/>
              <a:t>Confused</a:t>
            </a:r>
            <a:r>
              <a:rPr lang="de-CH" sz="2400" dirty="0"/>
              <a:t>, but in </a:t>
            </a:r>
            <a:r>
              <a:rPr lang="de-CH" sz="2400" dirty="0" err="1"/>
              <a:t>good</a:t>
            </a:r>
            <a:r>
              <a:rPr lang="de-CH" sz="2400" dirty="0"/>
              <a:t> </a:t>
            </a:r>
            <a:r>
              <a:rPr lang="de-CH" sz="2400" dirty="0" err="1"/>
              <a:t>condition</a:t>
            </a:r>
            <a:r>
              <a:rPr lang="de-CH" sz="2400" dirty="0"/>
              <a:t>.</a:t>
            </a:r>
          </a:p>
          <a:p>
            <a:endParaRPr lang="de-CH" sz="2400" dirty="0"/>
          </a:p>
          <a:p>
            <a:r>
              <a:rPr lang="de-CH" sz="2400" dirty="0"/>
              <a:t>On </a:t>
            </a:r>
            <a:r>
              <a:rPr lang="de-CH" sz="2400" dirty="0" err="1"/>
              <a:t>misssion</a:t>
            </a:r>
            <a:r>
              <a:rPr lang="de-CH" sz="2400" dirty="0"/>
              <a:t>:</a:t>
            </a:r>
          </a:p>
          <a:p>
            <a:r>
              <a:rPr lang="de-CH" sz="2400" dirty="0"/>
              <a:t>3 </a:t>
            </a:r>
            <a:r>
              <a:rPr lang="de-CH" sz="2400" dirty="0" err="1"/>
              <a:t>dogs</a:t>
            </a:r>
            <a:r>
              <a:rPr lang="de-CH" sz="2400" dirty="0"/>
              <a:t> </a:t>
            </a:r>
            <a:r>
              <a:rPr lang="de-CH" sz="2400" dirty="0" err="1"/>
              <a:t>over</a:t>
            </a:r>
            <a:r>
              <a:rPr lang="de-CH" sz="2400" dirty="0"/>
              <a:t> 2 </a:t>
            </a:r>
            <a:r>
              <a:rPr lang="de-CH" sz="2400" dirty="0" err="1"/>
              <a:t>days</a:t>
            </a:r>
            <a:r>
              <a:rPr lang="de-CH" sz="2400" dirty="0"/>
              <a:t>.</a:t>
            </a:r>
          </a:p>
          <a:p>
            <a:endParaRPr lang="de-CH" sz="2400" dirty="0"/>
          </a:p>
          <a:p>
            <a:r>
              <a:rPr lang="de-CH" sz="2400" b="1" i="1" dirty="0"/>
              <a:t>Working </a:t>
            </a:r>
            <a:r>
              <a:rPr lang="de-CH" sz="2400" b="1" i="1" dirty="0" err="1"/>
              <a:t>together</a:t>
            </a:r>
            <a:r>
              <a:rPr lang="de-CH" sz="2400" b="1" i="1" dirty="0"/>
              <a:t> </a:t>
            </a:r>
            <a:r>
              <a:rPr lang="de-CH" sz="2400" b="1" i="1" dirty="0" err="1"/>
              <a:t>with</a:t>
            </a:r>
            <a:r>
              <a:rPr lang="de-CH" sz="2400" b="1" i="1" dirty="0"/>
              <a:t>:</a:t>
            </a:r>
          </a:p>
          <a:p>
            <a:r>
              <a:rPr lang="de-CH" sz="2400" b="1" i="1" dirty="0"/>
              <a:t>Police, relatives, </a:t>
            </a:r>
            <a:r>
              <a:rPr lang="de-CH" sz="2400" b="1" i="1" dirty="0" err="1"/>
              <a:t>train</a:t>
            </a:r>
            <a:r>
              <a:rPr lang="de-CH" sz="2400" b="1" i="1"/>
              <a:t>-crew</a:t>
            </a:r>
            <a:r>
              <a:rPr lang="de-CH" sz="2400" b="1" i="1" dirty="0"/>
              <a:t>, </a:t>
            </a:r>
            <a:r>
              <a:rPr lang="de-CH" sz="2400" b="1" i="1" dirty="0" err="1"/>
              <a:t>hotel</a:t>
            </a:r>
            <a:r>
              <a:rPr lang="de-CH" sz="2400" b="1" i="1" dirty="0"/>
              <a:t> </a:t>
            </a:r>
            <a:r>
              <a:rPr lang="de-CH" sz="2400" b="1" i="1" dirty="0" err="1"/>
              <a:t>manager</a:t>
            </a:r>
            <a:r>
              <a:rPr lang="de-CH" sz="2400" b="1" i="1" dirty="0"/>
              <a:t>.</a:t>
            </a:r>
          </a:p>
          <a:p>
            <a:endParaRPr lang="de-CH" sz="2400" b="1" i="1" dirty="0"/>
          </a:p>
          <a:p>
            <a:r>
              <a:rPr lang="de-CH" sz="3200" b="1" u="sng" dirty="0"/>
              <a:t>Understanding: TRUST YOUR DOGS!!!! </a:t>
            </a:r>
            <a:r>
              <a:rPr lang="de-CH" sz="3200" b="1" u="sng" dirty="0">
                <a:sym typeface="Wingdings" panose="05000000000000000000" pitchFamily="2" charset="2"/>
              </a:rPr>
              <a:t></a:t>
            </a:r>
            <a:endParaRPr lang="de-CH" sz="3200" b="1" u="sng" dirty="0"/>
          </a:p>
        </p:txBody>
      </p:sp>
    </p:spTree>
    <p:extLst>
      <p:ext uri="{BB962C8B-B14F-4D97-AF65-F5344CB8AC3E}">
        <p14:creationId xmlns:p14="http://schemas.microsoft.com/office/powerpoint/2010/main" val="20551075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236</Words>
  <Application>Microsoft Office PowerPoint</Application>
  <PresentationFormat>Breitbild</PresentationFormat>
  <Paragraphs>58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Facette</vt:lpstr>
      <vt:lpstr>Working together during missions</vt:lpstr>
      <vt:lpstr>Imboden Philipp Switzerland</vt:lpstr>
      <vt:lpstr>Facts/Informations</vt:lpstr>
      <vt:lpstr>Start  of the operation  </vt:lpstr>
      <vt:lpstr>Start search</vt:lpstr>
      <vt:lpstr>First understandings</vt:lpstr>
      <vt:lpstr>New informations</vt:lpstr>
      <vt:lpstr>Next Stop</vt:lpstr>
      <vt:lpstr>Happy end!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during missions</dc:title>
  <dc:creator>Philipp Imboden</dc:creator>
  <cp:lastModifiedBy>Philipp Imboden</cp:lastModifiedBy>
  <cp:revision>24</cp:revision>
  <dcterms:created xsi:type="dcterms:W3CDTF">2022-07-14T15:25:13Z</dcterms:created>
  <dcterms:modified xsi:type="dcterms:W3CDTF">2022-09-20T14:07:59Z</dcterms:modified>
</cp:coreProperties>
</file>