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41" r:id="rId6"/>
    <p:sldId id="450" r:id="rId7"/>
    <p:sldId id="471" r:id="rId8"/>
    <p:sldId id="482" r:id="rId9"/>
    <p:sldId id="472" r:id="rId10"/>
    <p:sldId id="479" r:id="rId11"/>
    <p:sldId id="480" r:id="rId12"/>
    <p:sldId id="481" r:id="rId13"/>
    <p:sldId id="477" r:id="rId14"/>
    <p:sldId id="273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B2411-69DF-464F-8184-DF4068A619EE}" v="3" dt="2022-10-08T21:11:00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2648C-EC51-483C-8E9C-21E53ADBCEE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4C027-6433-4383-A2DD-8AC247EDACF2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1</a:t>
          </a:r>
        </a:p>
      </dgm:t>
    </dgm:pt>
    <dgm:pt modelId="{CCBEDD45-BE23-4899-AD64-0AD9CB8AB896}" type="parTrans" cxnId="{2DEFC409-C221-46A4-8BFD-EB5A927ED0B3}">
      <dgm:prSet/>
      <dgm:spPr/>
      <dgm:t>
        <a:bodyPr/>
        <a:lstStyle/>
        <a:p>
          <a:endParaRPr lang="en-US"/>
        </a:p>
      </dgm:t>
    </dgm:pt>
    <dgm:pt modelId="{84244897-3D99-4B97-B59A-A1BFC14DFB55}" type="sibTrans" cxnId="{2DEFC409-C221-46A4-8BFD-EB5A927ED0B3}">
      <dgm:prSet/>
      <dgm:spPr/>
      <dgm:t>
        <a:bodyPr/>
        <a:lstStyle/>
        <a:p>
          <a:endParaRPr lang="en-US"/>
        </a:p>
      </dgm:t>
    </dgm:pt>
    <dgm:pt modelId="{A7B6264A-95F3-41EC-B8FF-E64AA25F8445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2</a:t>
          </a:r>
        </a:p>
      </dgm:t>
    </dgm:pt>
    <dgm:pt modelId="{98D4FCAE-76D7-4319-93CA-B1759C0D127D}" type="parTrans" cxnId="{77E2008D-4DEE-4CEB-BBB4-ECEAC973A1C4}">
      <dgm:prSet/>
      <dgm:spPr/>
      <dgm:t>
        <a:bodyPr/>
        <a:lstStyle/>
        <a:p>
          <a:endParaRPr lang="en-US"/>
        </a:p>
      </dgm:t>
    </dgm:pt>
    <dgm:pt modelId="{D18BA38D-B3EE-453C-A63E-F7869F657B5A}" type="sibTrans" cxnId="{77E2008D-4DEE-4CEB-BBB4-ECEAC973A1C4}">
      <dgm:prSet/>
      <dgm:spPr/>
      <dgm:t>
        <a:bodyPr/>
        <a:lstStyle/>
        <a:p>
          <a:endParaRPr lang="en-US"/>
        </a:p>
      </dgm:t>
    </dgm:pt>
    <dgm:pt modelId="{93981598-F124-41A0-8088-70CE4724D284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3</a:t>
          </a:r>
        </a:p>
      </dgm:t>
    </dgm:pt>
    <dgm:pt modelId="{697FF2EA-3A39-4920-A748-170BDF4B953B}" type="parTrans" cxnId="{5F4E71C2-F4B1-47AB-9C19-E3DDCA326D88}">
      <dgm:prSet/>
      <dgm:spPr/>
      <dgm:t>
        <a:bodyPr/>
        <a:lstStyle/>
        <a:p>
          <a:endParaRPr lang="en-US"/>
        </a:p>
      </dgm:t>
    </dgm:pt>
    <dgm:pt modelId="{41101F6A-2492-4A0A-95EA-8AC780378AEB}" type="sibTrans" cxnId="{5F4E71C2-F4B1-47AB-9C19-E3DDCA326D88}">
      <dgm:prSet/>
      <dgm:spPr/>
      <dgm:t>
        <a:bodyPr/>
        <a:lstStyle/>
        <a:p>
          <a:endParaRPr lang="en-US"/>
        </a:p>
      </dgm:t>
    </dgm:pt>
    <dgm:pt modelId="{61C4C7B5-1D1C-48D5-94C9-AE8F4AA3543E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4</a:t>
          </a:r>
        </a:p>
      </dgm:t>
    </dgm:pt>
    <dgm:pt modelId="{F654B60D-33B7-4C11-AA71-7952D1600B4A}" type="parTrans" cxnId="{47233DD6-6F52-4E34-BB75-C922F6BED83F}">
      <dgm:prSet/>
      <dgm:spPr/>
      <dgm:t>
        <a:bodyPr/>
        <a:lstStyle/>
        <a:p>
          <a:endParaRPr lang="en-US"/>
        </a:p>
      </dgm:t>
    </dgm:pt>
    <dgm:pt modelId="{AC38BB6E-EB9D-45CA-BC7A-C17C3A28965D}" type="sibTrans" cxnId="{47233DD6-6F52-4E34-BB75-C922F6BED83F}">
      <dgm:prSet/>
      <dgm:spPr/>
      <dgm:t>
        <a:bodyPr/>
        <a:lstStyle/>
        <a:p>
          <a:endParaRPr lang="en-US"/>
        </a:p>
      </dgm:t>
    </dgm:pt>
    <dgm:pt modelId="{53EED6BC-2568-4C7C-A163-C295C5588EFC}" type="pres">
      <dgm:prSet presAssocID="{AFF2648C-EC51-483C-8E9C-21E53ADBCEE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B823B24-AA6B-4599-A4EC-DE48385270FB}" type="pres">
      <dgm:prSet presAssocID="{6734C027-6433-4383-A2DD-8AC247EDACF2}" presName="Accent1" presStyleCnt="0"/>
      <dgm:spPr/>
    </dgm:pt>
    <dgm:pt modelId="{DCC61254-79E1-47E1-8DCC-E9221DD0A342}" type="pres">
      <dgm:prSet presAssocID="{6734C027-6433-4383-A2DD-8AC247EDACF2}" presName="Accent" presStyleLbl="node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AAA213AB-05DD-40DD-A083-30440FE1A560}" type="pres">
      <dgm:prSet presAssocID="{6734C027-6433-4383-A2DD-8AC247EDACF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3FAD9D1E-B200-4CE5-B715-B019964C79F5}" type="pres">
      <dgm:prSet presAssocID="{A7B6264A-95F3-41EC-B8FF-E64AA25F8445}" presName="Accent2" presStyleCnt="0"/>
      <dgm:spPr/>
    </dgm:pt>
    <dgm:pt modelId="{96D71BCA-8B4F-4162-B66D-99D66C0C51DD}" type="pres">
      <dgm:prSet presAssocID="{A7B6264A-95F3-41EC-B8FF-E64AA25F8445}" presName="Accent" presStyleLbl="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0B2862BE-7627-4E5C-9E2B-A6C383DBA594}" type="pres">
      <dgm:prSet presAssocID="{A7B6264A-95F3-41EC-B8FF-E64AA25F844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76432BD2-62B4-42E6-887D-24840EC43914}" type="pres">
      <dgm:prSet presAssocID="{93981598-F124-41A0-8088-70CE4724D284}" presName="Accent3" presStyleCnt="0"/>
      <dgm:spPr/>
    </dgm:pt>
    <dgm:pt modelId="{096FEA09-73A2-4278-8BBB-C68337461017}" type="pres">
      <dgm:prSet presAssocID="{93981598-F124-41A0-8088-70CE4724D284}" presName="Accent" presStyleLbl="node1" presStyleIdx="2" presStyleCnt="4"/>
      <dgm:spPr/>
    </dgm:pt>
    <dgm:pt modelId="{D1563C75-936A-41FF-A849-4641BA13BD7E}" type="pres">
      <dgm:prSet presAssocID="{93981598-F124-41A0-8088-70CE4724D284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DEF0EC9-69F1-471C-ADDD-E8106B6E9356}" type="pres">
      <dgm:prSet presAssocID="{61C4C7B5-1D1C-48D5-94C9-AE8F4AA3543E}" presName="Accent4" presStyleCnt="0"/>
      <dgm:spPr/>
    </dgm:pt>
    <dgm:pt modelId="{401E660D-7FE6-4A9C-A7C0-5654B40EA47E}" type="pres">
      <dgm:prSet presAssocID="{61C4C7B5-1D1C-48D5-94C9-AE8F4AA3543E}" presName="Accent" presStyleLbl="node1" presStyleIdx="3" presStyleCnt="4"/>
      <dgm:spPr>
        <a:solidFill>
          <a:srgbClr val="00B050"/>
        </a:solidFill>
      </dgm:spPr>
    </dgm:pt>
    <dgm:pt modelId="{06973676-F68C-49FE-B037-FD0F1A3F8995}" type="pres">
      <dgm:prSet presAssocID="{61C4C7B5-1D1C-48D5-94C9-AE8F4AA3543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DEFC409-C221-46A4-8BFD-EB5A927ED0B3}" srcId="{AFF2648C-EC51-483C-8E9C-21E53ADBCEE4}" destId="{6734C027-6433-4383-A2DD-8AC247EDACF2}" srcOrd="0" destOrd="0" parTransId="{CCBEDD45-BE23-4899-AD64-0AD9CB8AB896}" sibTransId="{84244897-3D99-4B97-B59A-A1BFC14DFB55}"/>
    <dgm:cxn modelId="{77E2008D-4DEE-4CEB-BBB4-ECEAC973A1C4}" srcId="{AFF2648C-EC51-483C-8E9C-21E53ADBCEE4}" destId="{A7B6264A-95F3-41EC-B8FF-E64AA25F8445}" srcOrd="1" destOrd="0" parTransId="{98D4FCAE-76D7-4319-93CA-B1759C0D127D}" sibTransId="{D18BA38D-B3EE-453C-A63E-F7869F657B5A}"/>
    <dgm:cxn modelId="{EEE90ABB-FF91-446D-B00A-F791C0AF79AB}" type="presOf" srcId="{61C4C7B5-1D1C-48D5-94C9-AE8F4AA3543E}" destId="{06973676-F68C-49FE-B037-FD0F1A3F8995}" srcOrd="0" destOrd="0" presId="urn:microsoft.com/office/officeart/2009/layout/CircleArrowProcess"/>
    <dgm:cxn modelId="{5F4E71C2-F4B1-47AB-9C19-E3DDCA326D88}" srcId="{AFF2648C-EC51-483C-8E9C-21E53ADBCEE4}" destId="{93981598-F124-41A0-8088-70CE4724D284}" srcOrd="2" destOrd="0" parTransId="{697FF2EA-3A39-4920-A748-170BDF4B953B}" sibTransId="{41101F6A-2492-4A0A-95EA-8AC780378AEB}"/>
    <dgm:cxn modelId="{83D46FC7-53BC-409E-AD10-8A2103901E5E}" type="presOf" srcId="{AFF2648C-EC51-483C-8E9C-21E53ADBCEE4}" destId="{53EED6BC-2568-4C7C-A163-C295C5588EFC}" srcOrd="0" destOrd="0" presId="urn:microsoft.com/office/officeart/2009/layout/CircleArrowProcess"/>
    <dgm:cxn modelId="{06322AD0-66D0-4388-889A-E64D88CF44B2}" type="presOf" srcId="{93981598-F124-41A0-8088-70CE4724D284}" destId="{D1563C75-936A-41FF-A849-4641BA13BD7E}" srcOrd="0" destOrd="0" presId="urn:microsoft.com/office/officeart/2009/layout/CircleArrowProcess"/>
    <dgm:cxn modelId="{47233DD6-6F52-4E34-BB75-C922F6BED83F}" srcId="{AFF2648C-EC51-483C-8E9C-21E53ADBCEE4}" destId="{61C4C7B5-1D1C-48D5-94C9-AE8F4AA3543E}" srcOrd="3" destOrd="0" parTransId="{F654B60D-33B7-4C11-AA71-7952D1600B4A}" sibTransId="{AC38BB6E-EB9D-45CA-BC7A-C17C3A28965D}"/>
    <dgm:cxn modelId="{5AD83BED-A1E6-4695-BDFE-ABE88A721091}" type="presOf" srcId="{A7B6264A-95F3-41EC-B8FF-E64AA25F8445}" destId="{0B2862BE-7627-4E5C-9E2B-A6C383DBA594}" srcOrd="0" destOrd="0" presId="urn:microsoft.com/office/officeart/2009/layout/CircleArrowProcess"/>
    <dgm:cxn modelId="{4F19E4FE-F060-46DB-87F1-04582099F0FE}" type="presOf" srcId="{6734C027-6433-4383-A2DD-8AC247EDACF2}" destId="{AAA213AB-05DD-40DD-A083-30440FE1A560}" srcOrd="0" destOrd="0" presId="urn:microsoft.com/office/officeart/2009/layout/CircleArrowProcess"/>
    <dgm:cxn modelId="{0F6D37F9-9C02-4685-B567-2EC6A64CFF3B}" type="presParOf" srcId="{53EED6BC-2568-4C7C-A163-C295C5588EFC}" destId="{AB823B24-AA6B-4599-A4EC-DE48385270FB}" srcOrd="0" destOrd="0" presId="urn:microsoft.com/office/officeart/2009/layout/CircleArrowProcess"/>
    <dgm:cxn modelId="{9F33D257-ED6B-469B-A577-4BD3858E03E9}" type="presParOf" srcId="{AB823B24-AA6B-4599-A4EC-DE48385270FB}" destId="{DCC61254-79E1-47E1-8DCC-E9221DD0A342}" srcOrd="0" destOrd="0" presId="urn:microsoft.com/office/officeart/2009/layout/CircleArrowProcess"/>
    <dgm:cxn modelId="{64E226C9-E0DB-404D-918A-A74C3602A59D}" type="presParOf" srcId="{53EED6BC-2568-4C7C-A163-C295C5588EFC}" destId="{AAA213AB-05DD-40DD-A083-30440FE1A560}" srcOrd="1" destOrd="0" presId="urn:microsoft.com/office/officeart/2009/layout/CircleArrowProcess"/>
    <dgm:cxn modelId="{D0F5404C-0CC8-4531-8E59-BA4399BECB1B}" type="presParOf" srcId="{53EED6BC-2568-4C7C-A163-C295C5588EFC}" destId="{3FAD9D1E-B200-4CE5-B715-B019964C79F5}" srcOrd="2" destOrd="0" presId="urn:microsoft.com/office/officeart/2009/layout/CircleArrowProcess"/>
    <dgm:cxn modelId="{5F7A4AC7-33F5-4E88-B41C-AA65DEC662B0}" type="presParOf" srcId="{3FAD9D1E-B200-4CE5-B715-B019964C79F5}" destId="{96D71BCA-8B4F-4162-B66D-99D66C0C51DD}" srcOrd="0" destOrd="0" presId="urn:microsoft.com/office/officeart/2009/layout/CircleArrowProcess"/>
    <dgm:cxn modelId="{6C7D6DA3-9984-46FF-99AC-5572C00874C8}" type="presParOf" srcId="{53EED6BC-2568-4C7C-A163-C295C5588EFC}" destId="{0B2862BE-7627-4E5C-9E2B-A6C383DBA594}" srcOrd="3" destOrd="0" presId="urn:microsoft.com/office/officeart/2009/layout/CircleArrowProcess"/>
    <dgm:cxn modelId="{5F9F256D-2E67-4459-B912-F5A461473D37}" type="presParOf" srcId="{53EED6BC-2568-4C7C-A163-C295C5588EFC}" destId="{76432BD2-62B4-42E6-887D-24840EC43914}" srcOrd="4" destOrd="0" presId="urn:microsoft.com/office/officeart/2009/layout/CircleArrowProcess"/>
    <dgm:cxn modelId="{AEA8EE82-1FC3-495A-A69A-FE4971E9AD17}" type="presParOf" srcId="{76432BD2-62B4-42E6-887D-24840EC43914}" destId="{096FEA09-73A2-4278-8BBB-C68337461017}" srcOrd="0" destOrd="0" presId="urn:microsoft.com/office/officeart/2009/layout/CircleArrowProcess"/>
    <dgm:cxn modelId="{60C34D9B-97E4-48AB-8C40-576AF416E71E}" type="presParOf" srcId="{53EED6BC-2568-4C7C-A163-C295C5588EFC}" destId="{D1563C75-936A-41FF-A849-4641BA13BD7E}" srcOrd="5" destOrd="0" presId="urn:microsoft.com/office/officeart/2009/layout/CircleArrowProcess"/>
    <dgm:cxn modelId="{84FF4492-1D5E-4CA5-BD86-3B4C0085F86F}" type="presParOf" srcId="{53EED6BC-2568-4C7C-A163-C295C5588EFC}" destId="{1DEF0EC9-69F1-471C-ADDD-E8106B6E9356}" srcOrd="6" destOrd="0" presId="urn:microsoft.com/office/officeart/2009/layout/CircleArrowProcess"/>
    <dgm:cxn modelId="{0A59EC9F-2E2B-468F-A006-D214E6ADBCCD}" type="presParOf" srcId="{1DEF0EC9-69F1-471C-ADDD-E8106B6E9356}" destId="{401E660D-7FE6-4A9C-A7C0-5654B40EA47E}" srcOrd="0" destOrd="0" presId="urn:microsoft.com/office/officeart/2009/layout/CircleArrowProcess"/>
    <dgm:cxn modelId="{3D60F31E-3A38-44BB-9C22-B8C174968807}" type="presParOf" srcId="{53EED6BC-2568-4C7C-A163-C295C5588EFC}" destId="{06973676-F68C-49FE-B037-FD0F1A3F899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2648C-EC51-483C-8E9C-21E53ADBCEE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4C027-6433-4383-A2DD-8AC247EDACF2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1</a:t>
          </a:r>
        </a:p>
      </dgm:t>
    </dgm:pt>
    <dgm:pt modelId="{CCBEDD45-BE23-4899-AD64-0AD9CB8AB896}" type="parTrans" cxnId="{2DEFC409-C221-46A4-8BFD-EB5A927ED0B3}">
      <dgm:prSet/>
      <dgm:spPr/>
      <dgm:t>
        <a:bodyPr/>
        <a:lstStyle/>
        <a:p>
          <a:endParaRPr lang="en-US"/>
        </a:p>
      </dgm:t>
    </dgm:pt>
    <dgm:pt modelId="{84244897-3D99-4B97-B59A-A1BFC14DFB55}" type="sibTrans" cxnId="{2DEFC409-C221-46A4-8BFD-EB5A927ED0B3}">
      <dgm:prSet/>
      <dgm:spPr/>
      <dgm:t>
        <a:bodyPr/>
        <a:lstStyle/>
        <a:p>
          <a:endParaRPr lang="en-US"/>
        </a:p>
      </dgm:t>
    </dgm:pt>
    <dgm:pt modelId="{A7B6264A-95F3-41EC-B8FF-E64AA25F8445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2</a:t>
          </a:r>
        </a:p>
      </dgm:t>
    </dgm:pt>
    <dgm:pt modelId="{98D4FCAE-76D7-4319-93CA-B1759C0D127D}" type="parTrans" cxnId="{77E2008D-4DEE-4CEB-BBB4-ECEAC973A1C4}">
      <dgm:prSet/>
      <dgm:spPr/>
      <dgm:t>
        <a:bodyPr/>
        <a:lstStyle/>
        <a:p>
          <a:endParaRPr lang="en-US"/>
        </a:p>
      </dgm:t>
    </dgm:pt>
    <dgm:pt modelId="{D18BA38D-B3EE-453C-A63E-F7869F657B5A}" type="sibTrans" cxnId="{77E2008D-4DEE-4CEB-BBB4-ECEAC973A1C4}">
      <dgm:prSet/>
      <dgm:spPr/>
      <dgm:t>
        <a:bodyPr/>
        <a:lstStyle/>
        <a:p>
          <a:endParaRPr lang="en-US"/>
        </a:p>
      </dgm:t>
    </dgm:pt>
    <dgm:pt modelId="{93981598-F124-41A0-8088-70CE4724D284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3</a:t>
          </a:r>
        </a:p>
      </dgm:t>
    </dgm:pt>
    <dgm:pt modelId="{697FF2EA-3A39-4920-A748-170BDF4B953B}" type="parTrans" cxnId="{5F4E71C2-F4B1-47AB-9C19-E3DDCA326D88}">
      <dgm:prSet/>
      <dgm:spPr/>
      <dgm:t>
        <a:bodyPr/>
        <a:lstStyle/>
        <a:p>
          <a:endParaRPr lang="en-US"/>
        </a:p>
      </dgm:t>
    </dgm:pt>
    <dgm:pt modelId="{41101F6A-2492-4A0A-95EA-8AC780378AEB}" type="sibTrans" cxnId="{5F4E71C2-F4B1-47AB-9C19-E3DDCA326D88}">
      <dgm:prSet/>
      <dgm:spPr/>
      <dgm:t>
        <a:bodyPr/>
        <a:lstStyle/>
        <a:p>
          <a:endParaRPr lang="en-US"/>
        </a:p>
      </dgm:t>
    </dgm:pt>
    <dgm:pt modelId="{61C4C7B5-1D1C-48D5-94C9-AE8F4AA3543E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Module 4</a:t>
          </a:r>
        </a:p>
      </dgm:t>
    </dgm:pt>
    <dgm:pt modelId="{F654B60D-33B7-4C11-AA71-7952D1600B4A}" type="parTrans" cxnId="{47233DD6-6F52-4E34-BB75-C922F6BED83F}">
      <dgm:prSet/>
      <dgm:spPr/>
      <dgm:t>
        <a:bodyPr/>
        <a:lstStyle/>
        <a:p>
          <a:endParaRPr lang="en-US"/>
        </a:p>
      </dgm:t>
    </dgm:pt>
    <dgm:pt modelId="{AC38BB6E-EB9D-45CA-BC7A-C17C3A28965D}" type="sibTrans" cxnId="{47233DD6-6F52-4E34-BB75-C922F6BED83F}">
      <dgm:prSet/>
      <dgm:spPr/>
      <dgm:t>
        <a:bodyPr/>
        <a:lstStyle/>
        <a:p>
          <a:endParaRPr lang="en-US"/>
        </a:p>
      </dgm:t>
    </dgm:pt>
    <dgm:pt modelId="{53EED6BC-2568-4C7C-A163-C295C5588EFC}" type="pres">
      <dgm:prSet presAssocID="{AFF2648C-EC51-483C-8E9C-21E53ADBCEE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B823B24-AA6B-4599-A4EC-DE48385270FB}" type="pres">
      <dgm:prSet presAssocID="{6734C027-6433-4383-A2DD-8AC247EDACF2}" presName="Accent1" presStyleCnt="0"/>
      <dgm:spPr/>
    </dgm:pt>
    <dgm:pt modelId="{DCC61254-79E1-47E1-8DCC-E9221DD0A342}" type="pres">
      <dgm:prSet presAssocID="{6734C027-6433-4383-A2DD-8AC247EDACF2}" presName="Accent" presStyleLbl="node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AAA213AB-05DD-40DD-A083-30440FE1A560}" type="pres">
      <dgm:prSet presAssocID="{6734C027-6433-4383-A2DD-8AC247EDACF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3FAD9D1E-B200-4CE5-B715-B019964C79F5}" type="pres">
      <dgm:prSet presAssocID="{A7B6264A-95F3-41EC-B8FF-E64AA25F8445}" presName="Accent2" presStyleCnt="0"/>
      <dgm:spPr/>
    </dgm:pt>
    <dgm:pt modelId="{96D71BCA-8B4F-4162-B66D-99D66C0C51DD}" type="pres">
      <dgm:prSet presAssocID="{A7B6264A-95F3-41EC-B8FF-E64AA25F8445}" presName="Accent" presStyleLbl="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0B2862BE-7627-4E5C-9E2B-A6C383DBA594}" type="pres">
      <dgm:prSet presAssocID="{A7B6264A-95F3-41EC-B8FF-E64AA25F844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76432BD2-62B4-42E6-887D-24840EC43914}" type="pres">
      <dgm:prSet presAssocID="{93981598-F124-41A0-8088-70CE4724D284}" presName="Accent3" presStyleCnt="0"/>
      <dgm:spPr/>
    </dgm:pt>
    <dgm:pt modelId="{096FEA09-73A2-4278-8BBB-C68337461017}" type="pres">
      <dgm:prSet presAssocID="{93981598-F124-41A0-8088-70CE4724D284}" presName="Accent" presStyleLbl="node1" presStyleIdx="2" presStyleCnt="4"/>
      <dgm:spPr/>
    </dgm:pt>
    <dgm:pt modelId="{D1563C75-936A-41FF-A849-4641BA13BD7E}" type="pres">
      <dgm:prSet presAssocID="{93981598-F124-41A0-8088-70CE4724D284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DEF0EC9-69F1-471C-ADDD-E8106B6E9356}" type="pres">
      <dgm:prSet presAssocID="{61C4C7B5-1D1C-48D5-94C9-AE8F4AA3543E}" presName="Accent4" presStyleCnt="0"/>
      <dgm:spPr/>
    </dgm:pt>
    <dgm:pt modelId="{401E660D-7FE6-4A9C-A7C0-5654B40EA47E}" type="pres">
      <dgm:prSet presAssocID="{61C4C7B5-1D1C-48D5-94C9-AE8F4AA3543E}" presName="Accent" presStyleLbl="node1" presStyleIdx="3" presStyleCnt="4"/>
      <dgm:spPr>
        <a:solidFill>
          <a:srgbClr val="00B050"/>
        </a:solidFill>
      </dgm:spPr>
    </dgm:pt>
    <dgm:pt modelId="{06973676-F68C-49FE-B037-FD0F1A3F8995}" type="pres">
      <dgm:prSet presAssocID="{61C4C7B5-1D1C-48D5-94C9-AE8F4AA3543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DEFC409-C221-46A4-8BFD-EB5A927ED0B3}" srcId="{AFF2648C-EC51-483C-8E9C-21E53ADBCEE4}" destId="{6734C027-6433-4383-A2DD-8AC247EDACF2}" srcOrd="0" destOrd="0" parTransId="{CCBEDD45-BE23-4899-AD64-0AD9CB8AB896}" sibTransId="{84244897-3D99-4B97-B59A-A1BFC14DFB55}"/>
    <dgm:cxn modelId="{77E2008D-4DEE-4CEB-BBB4-ECEAC973A1C4}" srcId="{AFF2648C-EC51-483C-8E9C-21E53ADBCEE4}" destId="{A7B6264A-95F3-41EC-B8FF-E64AA25F8445}" srcOrd="1" destOrd="0" parTransId="{98D4FCAE-76D7-4319-93CA-B1759C0D127D}" sibTransId="{D18BA38D-B3EE-453C-A63E-F7869F657B5A}"/>
    <dgm:cxn modelId="{EEE90ABB-FF91-446D-B00A-F791C0AF79AB}" type="presOf" srcId="{61C4C7B5-1D1C-48D5-94C9-AE8F4AA3543E}" destId="{06973676-F68C-49FE-B037-FD0F1A3F8995}" srcOrd="0" destOrd="0" presId="urn:microsoft.com/office/officeart/2009/layout/CircleArrowProcess"/>
    <dgm:cxn modelId="{5F4E71C2-F4B1-47AB-9C19-E3DDCA326D88}" srcId="{AFF2648C-EC51-483C-8E9C-21E53ADBCEE4}" destId="{93981598-F124-41A0-8088-70CE4724D284}" srcOrd="2" destOrd="0" parTransId="{697FF2EA-3A39-4920-A748-170BDF4B953B}" sibTransId="{41101F6A-2492-4A0A-95EA-8AC780378AEB}"/>
    <dgm:cxn modelId="{83D46FC7-53BC-409E-AD10-8A2103901E5E}" type="presOf" srcId="{AFF2648C-EC51-483C-8E9C-21E53ADBCEE4}" destId="{53EED6BC-2568-4C7C-A163-C295C5588EFC}" srcOrd="0" destOrd="0" presId="urn:microsoft.com/office/officeart/2009/layout/CircleArrowProcess"/>
    <dgm:cxn modelId="{06322AD0-66D0-4388-889A-E64D88CF44B2}" type="presOf" srcId="{93981598-F124-41A0-8088-70CE4724D284}" destId="{D1563C75-936A-41FF-A849-4641BA13BD7E}" srcOrd="0" destOrd="0" presId="urn:microsoft.com/office/officeart/2009/layout/CircleArrowProcess"/>
    <dgm:cxn modelId="{47233DD6-6F52-4E34-BB75-C922F6BED83F}" srcId="{AFF2648C-EC51-483C-8E9C-21E53ADBCEE4}" destId="{61C4C7B5-1D1C-48D5-94C9-AE8F4AA3543E}" srcOrd="3" destOrd="0" parTransId="{F654B60D-33B7-4C11-AA71-7952D1600B4A}" sibTransId="{AC38BB6E-EB9D-45CA-BC7A-C17C3A28965D}"/>
    <dgm:cxn modelId="{5AD83BED-A1E6-4695-BDFE-ABE88A721091}" type="presOf" srcId="{A7B6264A-95F3-41EC-B8FF-E64AA25F8445}" destId="{0B2862BE-7627-4E5C-9E2B-A6C383DBA594}" srcOrd="0" destOrd="0" presId="urn:microsoft.com/office/officeart/2009/layout/CircleArrowProcess"/>
    <dgm:cxn modelId="{4F19E4FE-F060-46DB-87F1-04582099F0FE}" type="presOf" srcId="{6734C027-6433-4383-A2DD-8AC247EDACF2}" destId="{AAA213AB-05DD-40DD-A083-30440FE1A560}" srcOrd="0" destOrd="0" presId="urn:microsoft.com/office/officeart/2009/layout/CircleArrowProcess"/>
    <dgm:cxn modelId="{0F6D37F9-9C02-4685-B567-2EC6A64CFF3B}" type="presParOf" srcId="{53EED6BC-2568-4C7C-A163-C295C5588EFC}" destId="{AB823B24-AA6B-4599-A4EC-DE48385270FB}" srcOrd="0" destOrd="0" presId="urn:microsoft.com/office/officeart/2009/layout/CircleArrowProcess"/>
    <dgm:cxn modelId="{9F33D257-ED6B-469B-A577-4BD3858E03E9}" type="presParOf" srcId="{AB823B24-AA6B-4599-A4EC-DE48385270FB}" destId="{DCC61254-79E1-47E1-8DCC-E9221DD0A342}" srcOrd="0" destOrd="0" presId="urn:microsoft.com/office/officeart/2009/layout/CircleArrowProcess"/>
    <dgm:cxn modelId="{64E226C9-E0DB-404D-918A-A74C3602A59D}" type="presParOf" srcId="{53EED6BC-2568-4C7C-A163-C295C5588EFC}" destId="{AAA213AB-05DD-40DD-A083-30440FE1A560}" srcOrd="1" destOrd="0" presId="urn:microsoft.com/office/officeart/2009/layout/CircleArrowProcess"/>
    <dgm:cxn modelId="{D0F5404C-0CC8-4531-8E59-BA4399BECB1B}" type="presParOf" srcId="{53EED6BC-2568-4C7C-A163-C295C5588EFC}" destId="{3FAD9D1E-B200-4CE5-B715-B019964C79F5}" srcOrd="2" destOrd="0" presId="urn:microsoft.com/office/officeart/2009/layout/CircleArrowProcess"/>
    <dgm:cxn modelId="{5F7A4AC7-33F5-4E88-B41C-AA65DEC662B0}" type="presParOf" srcId="{3FAD9D1E-B200-4CE5-B715-B019964C79F5}" destId="{96D71BCA-8B4F-4162-B66D-99D66C0C51DD}" srcOrd="0" destOrd="0" presId="urn:microsoft.com/office/officeart/2009/layout/CircleArrowProcess"/>
    <dgm:cxn modelId="{6C7D6DA3-9984-46FF-99AC-5572C00874C8}" type="presParOf" srcId="{53EED6BC-2568-4C7C-A163-C295C5588EFC}" destId="{0B2862BE-7627-4E5C-9E2B-A6C383DBA594}" srcOrd="3" destOrd="0" presId="urn:microsoft.com/office/officeart/2009/layout/CircleArrowProcess"/>
    <dgm:cxn modelId="{5F9F256D-2E67-4459-B912-F5A461473D37}" type="presParOf" srcId="{53EED6BC-2568-4C7C-A163-C295C5588EFC}" destId="{76432BD2-62B4-42E6-887D-24840EC43914}" srcOrd="4" destOrd="0" presId="urn:microsoft.com/office/officeart/2009/layout/CircleArrowProcess"/>
    <dgm:cxn modelId="{AEA8EE82-1FC3-495A-A69A-FE4971E9AD17}" type="presParOf" srcId="{76432BD2-62B4-42E6-887D-24840EC43914}" destId="{096FEA09-73A2-4278-8BBB-C68337461017}" srcOrd="0" destOrd="0" presId="urn:microsoft.com/office/officeart/2009/layout/CircleArrowProcess"/>
    <dgm:cxn modelId="{60C34D9B-97E4-48AB-8C40-576AF416E71E}" type="presParOf" srcId="{53EED6BC-2568-4C7C-A163-C295C5588EFC}" destId="{D1563C75-936A-41FF-A849-4641BA13BD7E}" srcOrd="5" destOrd="0" presId="urn:microsoft.com/office/officeart/2009/layout/CircleArrowProcess"/>
    <dgm:cxn modelId="{84FF4492-1D5E-4CA5-BD86-3B4C0085F86F}" type="presParOf" srcId="{53EED6BC-2568-4C7C-A163-C295C5588EFC}" destId="{1DEF0EC9-69F1-471C-ADDD-E8106B6E9356}" srcOrd="6" destOrd="0" presId="urn:microsoft.com/office/officeart/2009/layout/CircleArrowProcess"/>
    <dgm:cxn modelId="{0A59EC9F-2E2B-468F-A006-D214E6ADBCCD}" type="presParOf" srcId="{1DEF0EC9-69F1-471C-ADDD-E8106B6E9356}" destId="{401E660D-7FE6-4A9C-A7C0-5654B40EA47E}" srcOrd="0" destOrd="0" presId="urn:microsoft.com/office/officeart/2009/layout/CircleArrowProcess"/>
    <dgm:cxn modelId="{3D60F31E-3A38-44BB-9C22-B8C174968807}" type="presParOf" srcId="{53EED6BC-2568-4C7C-A163-C295C5588EFC}" destId="{06973676-F68C-49FE-B037-FD0F1A3F899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1254-79E1-47E1-8DCC-E9221DD0A342}">
      <dsp:nvSpPr>
        <dsp:cNvPr id="0" name=""/>
        <dsp:cNvSpPr/>
      </dsp:nvSpPr>
      <dsp:spPr>
        <a:xfrm>
          <a:off x="1244116" y="0"/>
          <a:ext cx="1691602" cy="16917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213AB-05DD-40DD-A083-30440FE1A560}">
      <dsp:nvSpPr>
        <dsp:cNvPr id="0" name=""/>
        <dsp:cNvSpPr/>
      </dsp:nvSpPr>
      <dsp:spPr>
        <a:xfrm>
          <a:off x="1617594" y="612376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1</a:t>
          </a:r>
        </a:p>
      </dsp:txBody>
      <dsp:txXfrm>
        <a:off x="1617594" y="612376"/>
        <a:ext cx="944009" cy="471956"/>
      </dsp:txXfrm>
    </dsp:sp>
    <dsp:sp modelId="{96D71BCA-8B4F-4162-B66D-99D66C0C51DD}">
      <dsp:nvSpPr>
        <dsp:cNvPr id="0" name=""/>
        <dsp:cNvSpPr/>
      </dsp:nvSpPr>
      <dsp:spPr>
        <a:xfrm>
          <a:off x="774173" y="972175"/>
          <a:ext cx="1691602" cy="16917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62BE-7627-4E5C-9E2B-A6C383DBA594}">
      <dsp:nvSpPr>
        <dsp:cNvPr id="0" name=""/>
        <dsp:cNvSpPr/>
      </dsp:nvSpPr>
      <dsp:spPr>
        <a:xfrm>
          <a:off x="1145748" y="1586346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2</a:t>
          </a:r>
        </a:p>
      </dsp:txBody>
      <dsp:txXfrm>
        <a:off x="1145748" y="1586346"/>
        <a:ext cx="944009" cy="471956"/>
      </dsp:txXfrm>
    </dsp:sp>
    <dsp:sp modelId="{096FEA09-73A2-4278-8BBB-C68337461017}">
      <dsp:nvSpPr>
        <dsp:cNvPr id="0" name=""/>
        <dsp:cNvSpPr/>
      </dsp:nvSpPr>
      <dsp:spPr>
        <a:xfrm>
          <a:off x="1244116" y="1947940"/>
          <a:ext cx="1691602" cy="169177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3C75-936A-41FF-A849-4641BA13BD7E}">
      <dsp:nvSpPr>
        <dsp:cNvPr id="0" name=""/>
        <dsp:cNvSpPr/>
      </dsp:nvSpPr>
      <dsp:spPr>
        <a:xfrm>
          <a:off x="1617594" y="2560317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3</a:t>
          </a:r>
        </a:p>
      </dsp:txBody>
      <dsp:txXfrm>
        <a:off x="1617594" y="2560317"/>
        <a:ext cx="944009" cy="471956"/>
      </dsp:txXfrm>
    </dsp:sp>
    <dsp:sp modelId="{401E660D-7FE6-4A9C-A7C0-5654B40EA47E}">
      <dsp:nvSpPr>
        <dsp:cNvPr id="0" name=""/>
        <dsp:cNvSpPr/>
      </dsp:nvSpPr>
      <dsp:spPr>
        <a:xfrm>
          <a:off x="894753" y="3032273"/>
          <a:ext cx="1453299" cy="145400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73676-F68C-49FE-B037-FD0F1A3F8995}">
      <dsp:nvSpPr>
        <dsp:cNvPr id="0" name=""/>
        <dsp:cNvSpPr/>
      </dsp:nvSpPr>
      <dsp:spPr>
        <a:xfrm>
          <a:off x="1145748" y="3534287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4</a:t>
          </a:r>
        </a:p>
      </dsp:txBody>
      <dsp:txXfrm>
        <a:off x="1145748" y="3534287"/>
        <a:ext cx="944009" cy="471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1254-79E1-47E1-8DCC-E9221DD0A342}">
      <dsp:nvSpPr>
        <dsp:cNvPr id="0" name=""/>
        <dsp:cNvSpPr/>
      </dsp:nvSpPr>
      <dsp:spPr>
        <a:xfrm>
          <a:off x="1244116" y="0"/>
          <a:ext cx="1691602" cy="16917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213AB-05DD-40DD-A083-30440FE1A560}">
      <dsp:nvSpPr>
        <dsp:cNvPr id="0" name=""/>
        <dsp:cNvSpPr/>
      </dsp:nvSpPr>
      <dsp:spPr>
        <a:xfrm>
          <a:off x="1617594" y="612376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1</a:t>
          </a:r>
        </a:p>
      </dsp:txBody>
      <dsp:txXfrm>
        <a:off x="1617594" y="612376"/>
        <a:ext cx="944009" cy="471956"/>
      </dsp:txXfrm>
    </dsp:sp>
    <dsp:sp modelId="{96D71BCA-8B4F-4162-B66D-99D66C0C51DD}">
      <dsp:nvSpPr>
        <dsp:cNvPr id="0" name=""/>
        <dsp:cNvSpPr/>
      </dsp:nvSpPr>
      <dsp:spPr>
        <a:xfrm>
          <a:off x="774173" y="972175"/>
          <a:ext cx="1691602" cy="16917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62BE-7627-4E5C-9E2B-A6C383DBA594}">
      <dsp:nvSpPr>
        <dsp:cNvPr id="0" name=""/>
        <dsp:cNvSpPr/>
      </dsp:nvSpPr>
      <dsp:spPr>
        <a:xfrm>
          <a:off x="1145748" y="1586346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2</a:t>
          </a:r>
        </a:p>
      </dsp:txBody>
      <dsp:txXfrm>
        <a:off x="1145748" y="1586346"/>
        <a:ext cx="944009" cy="471956"/>
      </dsp:txXfrm>
    </dsp:sp>
    <dsp:sp modelId="{096FEA09-73A2-4278-8BBB-C68337461017}">
      <dsp:nvSpPr>
        <dsp:cNvPr id="0" name=""/>
        <dsp:cNvSpPr/>
      </dsp:nvSpPr>
      <dsp:spPr>
        <a:xfrm>
          <a:off x="1244116" y="1947940"/>
          <a:ext cx="1691602" cy="169177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3C75-936A-41FF-A849-4641BA13BD7E}">
      <dsp:nvSpPr>
        <dsp:cNvPr id="0" name=""/>
        <dsp:cNvSpPr/>
      </dsp:nvSpPr>
      <dsp:spPr>
        <a:xfrm>
          <a:off x="1617594" y="2560317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3</a:t>
          </a:r>
        </a:p>
      </dsp:txBody>
      <dsp:txXfrm>
        <a:off x="1617594" y="2560317"/>
        <a:ext cx="944009" cy="471956"/>
      </dsp:txXfrm>
    </dsp:sp>
    <dsp:sp modelId="{401E660D-7FE6-4A9C-A7C0-5654B40EA47E}">
      <dsp:nvSpPr>
        <dsp:cNvPr id="0" name=""/>
        <dsp:cNvSpPr/>
      </dsp:nvSpPr>
      <dsp:spPr>
        <a:xfrm>
          <a:off x="894753" y="3032273"/>
          <a:ext cx="1453299" cy="145400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73676-F68C-49FE-B037-FD0F1A3F8995}">
      <dsp:nvSpPr>
        <dsp:cNvPr id="0" name=""/>
        <dsp:cNvSpPr/>
      </dsp:nvSpPr>
      <dsp:spPr>
        <a:xfrm>
          <a:off x="1145748" y="3534287"/>
          <a:ext cx="944009" cy="47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70C0"/>
              </a:solidFill>
            </a:rPr>
            <a:t>Module 4</a:t>
          </a:r>
        </a:p>
      </dsp:txBody>
      <dsp:txXfrm>
        <a:off x="1145748" y="3534287"/>
        <a:ext cx="944009" cy="47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8F39-2B7E-4B00-A0F9-C8135DE6FF66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EDC7A-0799-4A12-BC17-6D97D7FE96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5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EDC7A-0799-4A12-BC17-6D97D7FE965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7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3063240" cy="6858000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58662" y="1122363"/>
            <a:ext cx="7995138" cy="2387600"/>
          </a:xfrm>
        </p:spPr>
        <p:txBody>
          <a:bodyPr anchor="b"/>
          <a:lstStyle>
            <a:lvl1pPr algn="ctr">
              <a:defRPr sz="6000">
                <a:latin typeface="Bebas Neue Bold" panose="020B0606020202050201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58662" y="3602038"/>
            <a:ext cx="7995138" cy="1655762"/>
          </a:xfr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&lt;&lt;</a:t>
            </a:r>
            <a:r>
              <a:rPr lang="nb-NO" err="1"/>
              <a:t>Presantør</a:t>
            </a:r>
            <a:r>
              <a:rPr lang="nb-NO"/>
              <a:t>&gt;&gt;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4891" y="6356349"/>
            <a:ext cx="2230315" cy="365125"/>
          </a:xfrm>
        </p:spPr>
        <p:txBody>
          <a:bodyPr/>
          <a:lstStyle>
            <a:lvl1pPr algn="ctr">
              <a:defRPr>
                <a:latin typeface="Source Sans Pro" panose="020B0503030403020204" pitchFamily="34" charset="0"/>
              </a:defRPr>
            </a:lvl1pPr>
          </a:lstStyle>
          <a:p>
            <a:fld id="{746E545B-F7EC-48C4-8DDE-0EE4BE91E6E4}" type="datetimeFigureOut">
              <a:rPr lang="nb-NO" smtClean="0"/>
              <a:pPr/>
              <a:t>10.10.2022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81" y="137325"/>
            <a:ext cx="2749519" cy="8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88EDA387-9F92-9F8C-8241-62C37DD8B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079E7363-EAD5-78C3-D7E5-4E40654F6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ld" panose="020B0606020202050201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409102"/>
            <a:ext cx="2743200" cy="365125"/>
          </a:xfrm>
        </p:spPr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409102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409102"/>
            <a:ext cx="2743200" cy="365125"/>
          </a:xfrm>
        </p:spPr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395D9710-7262-5211-2CCD-4A20631AB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86260B5E-E9F1-E854-31A3-E94BBD4FE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7">
            <a:extLst>
              <a:ext uri="{FF2B5EF4-FFF2-40B4-BE49-F238E27FC236}">
                <a16:creationId xmlns:a16="http://schemas.microsoft.com/office/drawing/2014/main" id="{8D8C3E0B-890C-8853-9303-AF343A4C0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FD6C95-6CC9-D7A5-0A91-9921271FD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37204D97-3018-A7BB-D4D1-2F8B18CBA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80D04BA2-D4E3-0833-3AD4-CF5F93821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1" y="365125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311900"/>
            <a:ext cx="12192000" cy="527956"/>
          </a:xfrm>
          <a:prstGeom prst="rect">
            <a:avLst/>
          </a:prstGeom>
          <a:solidFill>
            <a:srgbClr val="0077D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1345710"/>
            <a:ext cx="6172200" cy="4515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63" y="140559"/>
            <a:ext cx="1116741" cy="11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40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545B-F7EC-48C4-8DDE-0EE4BE91E6E4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00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&lt;&lt;</a:t>
            </a:r>
            <a:r>
              <a:rPr lang="nb-NO" err="1"/>
              <a:t>Presantør</a:t>
            </a:r>
            <a:r>
              <a:rPr lang="nb-NO"/>
              <a:t>&gt;&gt;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0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B95CB-6F68-443B-803C-2B24A653D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2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58662" y="1122363"/>
            <a:ext cx="7995138" cy="3214628"/>
          </a:xfrm>
        </p:spPr>
        <p:txBody>
          <a:bodyPr>
            <a:normAutofit/>
          </a:bodyPr>
          <a:lstStyle/>
          <a:p>
            <a:r>
              <a:rPr lang="nb-NO" dirty="0"/>
              <a:t>Norwegian </a:t>
            </a:r>
            <a:r>
              <a:rPr lang="nb-NO" dirty="0" err="1"/>
              <a:t>search</a:t>
            </a:r>
            <a:r>
              <a:rPr lang="nb-NO" dirty="0"/>
              <a:t> and </a:t>
            </a:r>
            <a:r>
              <a:rPr lang="nb-NO" dirty="0" err="1"/>
              <a:t>Rescue</a:t>
            </a:r>
            <a:r>
              <a:rPr lang="nb-NO" dirty="0"/>
              <a:t> Dogs (NRH) </a:t>
            </a:r>
            <a:br>
              <a:rPr lang="nb-NO" dirty="0"/>
            </a:b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approval</a:t>
            </a:r>
            <a:r>
              <a:rPr lang="nb-NO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87641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11C0B-B292-3F54-D100-DBC6C873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Module</a:t>
            </a:r>
            <a:r>
              <a:rPr lang="nb-NO" dirty="0"/>
              <a:t> 4 </a:t>
            </a:r>
            <a:r>
              <a:rPr lang="nb-NO" dirty="0" err="1"/>
              <a:t>exam</a:t>
            </a:r>
            <a:r>
              <a:rPr lang="nb-NO" dirty="0"/>
              <a:t> </a:t>
            </a:r>
            <a:r>
              <a:rPr lang="nb-NO" dirty="0" err="1"/>
              <a:t>rescue</a:t>
            </a:r>
            <a:r>
              <a:rPr lang="nb-NO" dirty="0"/>
              <a:t> and Avalanche </a:t>
            </a:r>
            <a:r>
              <a:rPr lang="nb-NO" dirty="0" err="1"/>
              <a:t>dogs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34FD9C-6614-3C14-5EC6-678C8E55D6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 err="1"/>
              <a:t>Rescue</a:t>
            </a:r>
            <a:r>
              <a:rPr lang="nb-NO" sz="2400" dirty="0"/>
              <a:t> dog – </a:t>
            </a:r>
            <a:r>
              <a:rPr lang="nb-NO" sz="2400" dirty="0" err="1"/>
              <a:t>Combined</a:t>
            </a:r>
            <a:r>
              <a:rPr lang="nb-NO" sz="2400" dirty="0"/>
              <a:t> </a:t>
            </a:r>
            <a:r>
              <a:rPr lang="nb-NO" sz="2400" dirty="0" err="1"/>
              <a:t>exercise</a:t>
            </a:r>
            <a:r>
              <a:rPr lang="nb-NO" sz="2400" dirty="0"/>
              <a:t> #15: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E-1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Preparation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tactics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E-3 Pasient </a:t>
            </a:r>
            <a:r>
              <a:rPr lang="nb-NO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care</a:t>
            </a:r>
            <a:endParaRPr lang="nb-NO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E-5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Alerting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E-7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Flank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E-8 </a:t>
            </a:r>
            <a:r>
              <a:rPr lang="nb-NO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Finding</a:t>
            </a: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track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E-9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Following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track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BE9A8-2D93-DB73-842A-52C9F98862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Avalanche dog – </a:t>
            </a:r>
            <a:r>
              <a:rPr lang="nb-NO" dirty="0" err="1"/>
              <a:t>Combined</a:t>
            </a:r>
            <a:r>
              <a:rPr lang="nb-NO" dirty="0"/>
              <a:t> </a:t>
            </a:r>
            <a:r>
              <a:rPr lang="nb-NO" dirty="0" err="1"/>
              <a:t>exercise</a:t>
            </a:r>
            <a:r>
              <a:rPr lang="nb-NO" dirty="0"/>
              <a:t> #14: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L-1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Preparation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tactics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L-2 First dog handler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avalanche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L-3 Pasient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care</a:t>
            </a:r>
            <a:endParaRPr lang="nb-NO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L-4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winter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mountain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L-5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Alerting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finding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burried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people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people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L-7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L-8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avalanche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hazard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L-9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disturbancies</a:t>
            </a:r>
            <a:endParaRPr lang="nb-NO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L-10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9B50-B267-5449-92B1-FAAE7825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01" y="343223"/>
            <a:ext cx="2891045" cy="1638889"/>
          </a:xfrm>
        </p:spPr>
        <p:txBody>
          <a:bodyPr>
            <a:normAutofit/>
          </a:bodyPr>
          <a:lstStyle/>
          <a:p>
            <a:r>
              <a:rPr lang="en-US"/>
              <a:t>Evaluation  </a:t>
            </a:r>
            <a:r>
              <a:rPr lang="en-US" dirty="0"/>
              <a:t>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7637E-7FDB-60D4-4E7A-5954B6ED6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" r="2005" b="1964"/>
          <a:stretch/>
        </p:blipFill>
        <p:spPr>
          <a:xfrm>
            <a:off x="7344535" y="0"/>
            <a:ext cx="4806578" cy="6760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51FBF-4B1D-9B4D-4015-956BCDD39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" t="1" r="1714" b="462"/>
          <a:stretch/>
        </p:blipFill>
        <p:spPr>
          <a:xfrm>
            <a:off x="2733315" y="26686"/>
            <a:ext cx="4680112" cy="67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7BD7-41ED-44CA-B027-36243052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Objectives of the new approval 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42DBC-4502-4885-B421-B1CB1D08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Calibri"/>
                <a:ea typeface="Source Sans Pro" panose="020B0503030403020204"/>
                <a:cs typeface="Calibri"/>
              </a:rPr>
              <a:t>Set out the Executive Board’s framework ensuring that dogs and handlers are trained in accordance with NRH’s vision:</a:t>
            </a:r>
          </a:p>
          <a:p>
            <a:pPr marL="0" indent="0">
              <a:buNone/>
            </a:pPr>
            <a:endParaRPr lang="en-GB" sz="1800" dirty="0">
              <a:latin typeface="Calibri"/>
              <a:ea typeface="Source Sans Pro" panose="020B0503030403020204"/>
              <a:cs typeface="Calibri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0070C0"/>
                </a:solidFill>
                <a:latin typeface="Calibri"/>
                <a:ea typeface="Source Sans Pro" panose="020B0503030403020204"/>
                <a:cs typeface="Calibri"/>
              </a:rPr>
              <a:t>“Expertise searching for missing persons – a leading player in the search and rescue service”</a:t>
            </a:r>
            <a:endParaRPr lang="en-GB" sz="2000" b="1" dirty="0">
              <a:solidFill>
                <a:srgbClr val="0070C0"/>
              </a:solidFill>
              <a:ea typeface="Source Sans Pro" panose="020B0503030403020204"/>
              <a:cs typeface="Calibri"/>
            </a:endParaRPr>
          </a:p>
          <a:p>
            <a:endParaRPr lang="en-GB" sz="1800" dirty="0">
              <a:latin typeface="Calibri"/>
              <a:ea typeface="Source Sans Pro" panose="020B0503030403020204"/>
              <a:cs typeface="Calibri"/>
            </a:endParaRPr>
          </a:p>
          <a:p>
            <a:r>
              <a:rPr lang="en-GB" sz="1800" dirty="0">
                <a:latin typeface="Calibri"/>
                <a:ea typeface="Source Sans Pro" panose="020B0503030403020204"/>
                <a:cs typeface="Calibri"/>
              </a:rPr>
              <a:t>Make certain that the dogs and their handlers have the required education, are quality assured and approved, and can assist the voluntary rescue service and our principals finding missing persons  </a:t>
            </a:r>
          </a:p>
          <a:p>
            <a:pPr marL="0" indent="0">
              <a:buNone/>
            </a:pPr>
            <a:r>
              <a:rPr lang="en-GB" sz="1800" dirty="0">
                <a:latin typeface="Calibri"/>
                <a:ea typeface="Source Sans Pro" panose="020B0503030403020204"/>
                <a:cs typeface="Calibri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AC5C6E-E95C-4E45-A36D-16448D40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3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7BD7-41ED-44CA-B027-36243052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Objectives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42DBC-4502-4885-B421-B1CB1D08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libri"/>
                <a:cs typeface="Calibri"/>
              </a:rPr>
              <a:t>Alter the approval program from a testing program to an education program: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Train rescuers for the voluntary rescue service
Train and educate the dog handlers in all exercises defined in the national search and rescue guidelines 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/>
                <a:cs typeface="Calibri"/>
              </a:rPr>
              <a:t>Align the education to expectations</a:t>
            </a:r>
            <a:endParaRPr lang="nb-NO" sz="1600" dirty="0">
              <a:latin typeface="Calibri"/>
              <a:ea typeface="Source Sans Pro" panose="020B0503030403020204"/>
              <a:cs typeface="Calibri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AC5C6E-E95C-4E45-A36D-16448D40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BDA176-D675-C1D0-3FF2-012790A81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39279"/>
              </p:ext>
            </p:extLst>
          </p:nvPr>
        </p:nvGraphicFramePr>
        <p:xfrm>
          <a:off x="6145306" y="1444391"/>
          <a:ext cx="370989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0B3CB2-1CA5-DAB1-316C-E5AFF2AA8DCC}"/>
              </a:ext>
            </a:extLst>
          </p:cNvPr>
          <p:cNvSpPr txBox="1"/>
          <p:nvPr/>
        </p:nvSpPr>
        <p:spPr>
          <a:xfrm>
            <a:off x="9314119" y="2075330"/>
            <a:ext cx="1665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Basic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5098A-FEAF-ECA9-D4B1-0AECEC0EAAC1}"/>
              </a:ext>
            </a:extLst>
          </p:cNvPr>
          <p:cNvSpPr txBox="1"/>
          <p:nvPr/>
        </p:nvSpPr>
        <p:spPr>
          <a:xfrm>
            <a:off x="9314119" y="2877487"/>
            <a:ext cx="207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Practical education and skill tests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38C8A-0B03-1169-6EC7-5C73A5DC0EC9}"/>
              </a:ext>
            </a:extLst>
          </p:cNvPr>
          <p:cNvSpPr txBox="1"/>
          <p:nvPr/>
        </p:nvSpPr>
        <p:spPr>
          <a:xfrm>
            <a:off x="9314119" y="3881533"/>
            <a:ext cx="219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Further education and mid term exam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B9892-AB78-8378-EB8C-CBF9D1C18961}"/>
              </a:ext>
            </a:extLst>
          </p:cNvPr>
          <p:cNvSpPr txBox="1"/>
          <p:nvPr/>
        </p:nvSpPr>
        <p:spPr>
          <a:xfrm>
            <a:off x="9314119" y="5055619"/>
            <a:ext cx="219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Exam and final approval</a:t>
            </a:r>
          </a:p>
        </p:txBody>
      </p:sp>
    </p:spTree>
    <p:extLst>
      <p:ext uri="{BB962C8B-B14F-4D97-AF65-F5344CB8AC3E}">
        <p14:creationId xmlns:p14="http://schemas.microsoft.com/office/powerpoint/2010/main" val="156051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87BD7-41ED-44CA-B027-36243052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Objectives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242DBC-4502-4885-B421-B1CB1D08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177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Make information about the education program available to all members: </a:t>
            </a:r>
            <a:br>
              <a:rPr lang="en-US" sz="18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What knowledge and which skills that are to be obtained  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(described by "learning objectives")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
How an exercise is to be performed when learning objectives are to be checked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(described under “Execution" )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
Which conditions that are to be emphasized during approval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(described under “Assessment and basis for completion of tasks”)</a:t>
            </a:r>
            <a:endParaRPr lang="nb-NO" sz="1600" dirty="0">
              <a:latin typeface="Calibri"/>
              <a:ea typeface="Source Sans Pro" panose="020B0503030403020204"/>
              <a:cs typeface="Calibri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AC5C6E-E95C-4E45-A36D-16448D40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D4786-30C9-C59F-A8C8-9D0D73EBBE3F}"/>
              </a:ext>
            </a:extLst>
          </p:cNvPr>
          <p:cNvSpPr txBox="1"/>
          <p:nvPr/>
        </p:nvSpPr>
        <p:spPr>
          <a:xfrm>
            <a:off x="9314119" y="2887850"/>
            <a:ext cx="1807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Learning objectives and execution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62614-D988-2F11-3716-BC224FD4C240}"/>
              </a:ext>
            </a:extLst>
          </p:cNvPr>
          <p:cNvSpPr txBox="1"/>
          <p:nvPr/>
        </p:nvSpPr>
        <p:spPr>
          <a:xfrm>
            <a:off x="9314119" y="3658140"/>
            <a:ext cx="1807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Assessment and basis for completed tasks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31689FE-102A-AB31-61A9-E533C64BB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218314"/>
              </p:ext>
            </p:extLst>
          </p:nvPr>
        </p:nvGraphicFramePr>
        <p:xfrm>
          <a:off x="6145306" y="1444391"/>
          <a:ext cx="370989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7B5D71-10EB-58DE-0E75-FDF9D30D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3809E2-CECE-BA7D-CE4C-78B85C47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5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EF6D27-535A-DDBA-DD93-FA102DB6240A}"/>
              </a:ext>
            </a:extLst>
          </p:cNvPr>
          <p:cNvSpPr/>
          <p:nvPr/>
        </p:nvSpPr>
        <p:spPr>
          <a:xfrm>
            <a:off x="0" y="6270834"/>
            <a:ext cx="12192000" cy="587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4">
            <a:extLst>
              <a:ext uri="{FF2B5EF4-FFF2-40B4-BE49-F238E27FC236}">
                <a16:creationId xmlns:a16="http://schemas.microsoft.com/office/drawing/2014/main" id="{368E406E-46E0-F462-B7E5-2B6418E3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68" y="482729"/>
            <a:ext cx="8562342" cy="63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2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59127-754D-E8BE-19FE-2E26EDA19087}"/>
              </a:ext>
            </a:extLst>
          </p:cNvPr>
          <p:cNvSpPr/>
          <p:nvPr/>
        </p:nvSpPr>
        <p:spPr>
          <a:xfrm>
            <a:off x="0" y="6270834"/>
            <a:ext cx="12192000" cy="587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AE2D9AB-DB5B-DC5B-E645-D680773C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0"/>
            <a:ext cx="844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4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1C2101-B3BD-AC7B-919E-45F252313E64}"/>
              </a:ext>
            </a:extLst>
          </p:cNvPr>
          <p:cNvSpPr/>
          <p:nvPr/>
        </p:nvSpPr>
        <p:spPr>
          <a:xfrm>
            <a:off x="0" y="6270834"/>
            <a:ext cx="12192000" cy="587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8" name="Picture 26">
            <a:extLst>
              <a:ext uri="{FF2B5EF4-FFF2-40B4-BE49-F238E27FC236}">
                <a16:creationId xmlns:a16="http://schemas.microsoft.com/office/drawing/2014/main" id="{0D0BC337-B02F-FAFC-D091-48C6A97C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0"/>
            <a:ext cx="848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8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A92BD5-198E-55EB-E058-CF96ADD0C209}"/>
              </a:ext>
            </a:extLst>
          </p:cNvPr>
          <p:cNvSpPr/>
          <p:nvPr/>
        </p:nvSpPr>
        <p:spPr>
          <a:xfrm>
            <a:off x="0" y="6270834"/>
            <a:ext cx="12192000" cy="587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22F0AA-9C12-9FAF-C1E3-6D834D069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0"/>
            <a:ext cx="8467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2344"/>
      </p:ext>
    </p:extLst>
  </p:cSld>
  <p:clrMapOvr>
    <a:masterClrMapping/>
  </p:clrMapOvr>
</p:sld>
</file>

<file path=ppt/theme/theme1.xml><?xml version="1.0" encoding="utf-8"?>
<a:theme xmlns:a="http://schemas.openxmlformats.org/drawingml/2006/main" name="NRH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H PP_mal.potx" id="{3D66490B-E032-412F-B72E-B4372A23F53E}" vid="{5766954C-0975-4599-85BD-3E425943FF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84ae19-6c81-46fe-bd81-101fc0b1f862">
      <UserInfo>
        <DisplayName>Hovedstyret</DisplayName>
        <AccountId>30</AccountId>
        <AccountType/>
      </UserInfo>
      <UserInfo>
        <DisplayName>SharingLinks.78f1638f-95c4-4997-860c-9d5649c1113e.OrganizationEdit.9062af4d-dad6-46d2-babe-67da1a0839f7</DisplayName>
        <AccountId>35</AccountId>
        <AccountType/>
      </UserInfo>
      <UserInfo>
        <DisplayName>SharingLinks.a607d04f-2e14-4121-9462-21f992ec82c5.OrganizationEdit.cceb0a63-0c9f-4085-8611-e711496c3660</DisplayName>
        <AccountId>52</AccountId>
        <AccountType/>
      </UserInfo>
      <UserInfo>
        <DisplayName>SharingLinks.ee383bbf-410a-423a-b2f9-9eff88dc0db6.OrganizationView.86742c11-dfd0-4fbd-8d1d-ad5ece8cad5d</DisplayName>
        <AccountId>65</AccountId>
        <AccountType/>
      </UserInfo>
      <UserInfo>
        <DisplayName>Knut Skår</DisplayName>
        <AccountId>26</AccountId>
        <AccountType/>
      </UserInfo>
      <UserInfo>
        <DisplayName>SharingLinks.fbff4a9b-22ff-4f02-bde2-55aec01652b5.OrganizationView.d6748aaa-e860-4468-b937-1e76f413132e</DisplayName>
        <AccountId>124</AccountId>
        <AccountType/>
      </UserInfo>
      <UserInfo>
        <DisplayName>SharingLinks.a9dbf96d-5063-4e00-8780-dd86bbe9aa41.OrganizationView.008a4c64-3531-49d7-988c-099e7c5d3e2b</DisplayName>
        <AccountId>125</AccountId>
        <AccountType/>
      </UserInfo>
      <UserInfo>
        <DisplayName>SharingLinks.c8f3b0ad-2b95-4b92-a826-d378b5d58af5.OrganizationView.bed0cf54-1cc7-48a8-bf9f-a80a56d7eddc</DisplayName>
        <AccountId>126</AccountId>
        <AccountType/>
      </UserInfo>
      <UserInfo>
        <DisplayName>Stig Mebust</DisplayName>
        <AccountId>32</AccountId>
        <AccountType/>
      </UserInfo>
    </SharedWithUsers>
    <lcf76f155ced4ddcb4097134ff3c332f xmlns="fdb2e7d8-9266-494d-b350-09161a15daca">
      <Terms xmlns="http://schemas.microsoft.com/office/infopath/2007/PartnerControls"/>
    </lcf76f155ced4ddcb4097134ff3c332f>
    <Deloppgaveretters_x00f8_kning xmlns="fdb2e7d8-9266-494d-b350-09161a15daca" xsi:nil="true"/>
    <TaxCatchAll xmlns="1084ae19-6c81-46fe-bd81-101fc0b1f862" xsi:nil="true"/>
    <Velgdeloppgaver xmlns="fdb2e7d8-9266-494d-b350-09161a15da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8D3D36014594E95DE3A1E4A4A36B3" ma:contentTypeVersion="23" ma:contentTypeDescription="Opprett et nytt dokument." ma:contentTypeScope="" ma:versionID="9bd560c8e6e10977b1c9215c794892c7">
  <xsd:schema xmlns:xsd="http://www.w3.org/2001/XMLSchema" xmlns:xs="http://www.w3.org/2001/XMLSchema" xmlns:p="http://schemas.microsoft.com/office/2006/metadata/properties" xmlns:ns2="1084ae19-6c81-46fe-bd81-101fc0b1f862" xmlns:ns3="fdb2e7d8-9266-494d-b350-09161a15daca" targetNamespace="http://schemas.microsoft.com/office/2006/metadata/properties" ma:root="true" ma:fieldsID="a9350f981cf6cb6b292a77383cb417b3" ns2:_="" ns3:_="">
    <xsd:import namespace="1084ae19-6c81-46fe-bd81-101fc0b1f862"/>
    <xsd:import namespace="fdb2e7d8-9266-494d-b350-09161a15da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Velgdeloppgaver" minOccurs="0"/>
                <xsd:element ref="ns3:Deloppgaveretters_x00f8_kning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4ae19-6c81-46fe-bd81-101fc0b1f8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39163b00-bfc0-4e1d-a1ad-0f01c3c83bd0}" ma:internalName="TaxCatchAll" ma:showField="CatchAllData" ma:web="1084ae19-6c81-46fe-bd81-101fc0b1f8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2e7d8-9266-494d-b350-09161a15d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Velgdeloppgaver" ma:index="23" nillable="true" ma:displayName="Deloppgaver lavine" ma:description="Velg oppgaver med utgangspunkt i hvilke deloppgaver de inneholder" ma:format="Dropdown" ma:internalName="Velgdeloppgav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-1"/>
                    <xsd:enumeration value="L-2"/>
                    <xsd:enumeration value="L-3"/>
                    <xsd:enumeration value="L-4"/>
                    <xsd:enumeration value="L-5"/>
                    <xsd:enumeration value="L-6"/>
                    <xsd:enumeration value="L-7"/>
                    <xsd:enumeration value="L-8"/>
                    <xsd:enumeration value="L-9"/>
                    <xsd:enumeration value="L-10"/>
                    <xsd:enumeration value="L-11"/>
                    <xsd:enumeration value="L-12"/>
                    <xsd:enumeration value="L-13"/>
                  </xsd:restriction>
                </xsd:simpleType>
              </xsd:element>
            </xsd:sequence>
          </xsd:extension>
        </xsd:complexContent>
      </xsd:complexType>
    </xsd:element>
    <xsd:element name="Deloppgaveretters_x00f8_kning" ma:index="24" nillable="true" ma:displayName="Deloppgaver ettersøkning" ma:format="Dropdown" ma:internalName="Deloppgaveretters_x00f8_kn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-1"/>
                    <xsd:enumeration value="E-2"/>
                    <xsd:enumeration value="E-3"/>
                    <xsd:enumeration value="E-4"/>
                    <xsd:enumeration value="E-5"/>
                    <xsd:enumeration value="E-6"/>
                    <xsd:enumeration value="E-7"/>
                    <xsd:enumeration value="E-8"/>
                    <xsd:enumeration value="E-9"/>
                    <xsd:enumeration value="E-10"/>
                    <xsd:enumeration value="E-11"/>
                    <xsd:enumeration value="E-12"/>
                    <xsd:enumeration value="Valg 13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bfbf4d26-4fbd-4f0e-9b0f-0677cb023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D9CBE-6EC3-4C7A-8CF6-920D963E95C0}">
  <ds:schemaRefs>
    <ds:schemaRef ds:uri="1084ae19-6c81-46fe-bd81-101fc0b1f862"/>
    <ds:schemaRef ds:uri="fdb2e7d8-9266-494d-b350-09161a15da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7BDAA3-8D33-4C33-A133-65D4A16BC3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7CA96-1235-40A0-8862-805DE1354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4ae19-6c81-46fe-bd81-101fc0b1f862"/>
    <ds:schemaRef ds:uri="fdb2e7d8-9266-494d-b350-09161a15d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NRH-tema</Template>
  <TotalTime>2280</TotalTime>
  <Words>352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Bebas Neue Bold</vt:lpstr>
      <vt:lpstr>Calibri</vt:lpstr>
      <vt:lpstr>Source Sans Pro</vt:lpstr>
      <vt:lpstr>Times New Roman</vt:lpstr>
      <vt:lpstr>NRH-tema</vt:lpstr>
      <vt:lpstr>Norwegian search and Rescue Dogs (NRH)  new approval program</vt:lpstr>
      <vt:lpstr>Objectives of the new approval program</vt:lpstr>
      <vt:lpstr>Objectives of the work</vt:lpstr>
      <vt:lpstr>Objectives of the work</vt:lpstr>
      <vt:lpstr>Program  Structure</vt:lpstr>
      <vt:lpstr>PowerPoint-presentasjon</vt:lpstr>
      <vt:lpstr>PowerPoint-presentasjon</vt:lpstr>
      <vt:lpstr>PowerPoint-presentasjon</vt:lpstr>
      <vt:lpstr>PowerPoint-presentasjon</vt:lpstr>
      <vt:lpstr>Module 4 exam rescue and Avalanche dogs</vt:lpstr>
      <vt:lpstr>Evaluation 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godkjenningsprogram nrh</dc:title>
  <dc:creator>Stig Mebust</dc:creator>
  <cp:keywords>MAL; 16:9 format;</cp:keywords>
  <cp:lastModifiedBy>Tor Monsen</cp:lastModifiedBy>
  <cp:revision>4</cp:revision>
  <dcterms:created xsi:type="dcterms:W3CDTF">2021-11-17T10:30:12Z</dcterms:created>
  <dcterms:modified xsi:type="dcterms:W3CDTF">2022-10-10T20:44:05Z</dcterms:modified>
  <cp:category>Norske Redningshunder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0x010100A178D3D36014594E95DE3A1E4A4A36B3</vt:lpwstr>
  </property>
  <property fmtid="{D5CDD505-2E9C-101B-9397-08002B2CF9AE}" pid="3" name="MediaServiceImageTags">
    <vt:lpwstr/>
  </property>
</Properties>
</file>